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95" r:id="rId2"/>
    <p:sldId id="277" r:id="rId3"/>
    <p:sldId id="279" r:id="rId4"/>
    <p:sldId id="278" r:id="rId5"/>
    <p:sldId id="292" r:id="rId6"/>
    <p:sldId id="293" r:id="rId7"/>
    <p:sldId id="294" r:id="rId8"/>
    <p:sldId id="256" r:id="rId9"/>
    <p:sldId id="257" r:id="rId10"/>
    <p:sldId id="262" r:id="rId11"/>
    <p:sldId id="267" r:id="rId12"/>
    <p:sldId id="268" r:id="rId13"/>
    <p:sldId id="258" r:id="rId14"/>
    <p:sldId id="263" r:id="rId15"/>
    <p:sldId id="273" r:id="rId16"/>
    <p:sldId id="269" r:id="rId17"/>
    <p:sldId id="259" r:id="rId18"/>
    <p:sldId id="264" r:id="rId19"/>
    <p:sldId id="274" r:id="rId20"/>
    <p:sldId id="270" r:id="rId21"/>
    <p:sldId id="260" r:id="rId22"/>
    <p:sldId id="265" r:id="rId23"/>
    <p:sldId id="275" r:id="rId24"/>
    <p:sldId id="272" r:id="rId25"/>
    <p:sldId id="261" r:id="rId26"/>
    <p:sldId id="266" r:id="rId27"/>
    <p:sldId id="276" r:id="rId28"/>
    <p:sldId id="271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22C78F-5F85-4877-9190-28731D919F5B}" v="5" dt="2022-07-15T06:35:52.0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3138D-D760-4D97-BD1B-BBC9059CC55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ED242DA-B19A-46F2-B1D0-A8BAF3D31BEC}">
      <dgm:prSet/>
      <dgm:spPr/>
      <dgm:t>
        <a:bodyPr/>
        <a:lstStyle/>
        <a:p>
          <a:r>
            <a:rPr lang="de-DE"/>
            <a:t>Ich verstehe das Wort.</a:t>
          </a:r>
          <a:endParaRPr lang="en-US"/>
        </a:p>
      </dgm:t>
    </dgm:pt>
    <dgm:pt modelId="{D90FA0E8-CDE8-457B-9D25-88DD37FB58AF}" type="parTrans" cxnId="{5E653CFC-DF06-45E8-BE1D-56F836B4A126}">
      <dgm:prSet/>
      <dgm:spPr/>
      <dgm:t>
        <a:bodyPr/>
        <a:lstStyle/>
        <a:p>
          <a:endParaRPr lang="en-US"/>
        </a:p>
      </dgm:t>
    </dgm:pt>
    <dgm:pt modelId="{2F808491-40E1-4FEE-807C-908BE9B5A4B8}" type="sibTrans" cxnId="{5E653CFC-DF06-45E8-BE1D-56F836B4A126}">
      <dgm:prSet/>
      <dgm:spPr/>
      <dgm:t>
        <a:bodyPr/>
        <a:lstStyle/>
        <a:p>
          <a:endParaRPr lang="en-US"/>
        </a:p>
      </dgm:t>
    </dgm:pt>
    <dgm:pt modelId="{E028A65F-B6F8-4600-A770-6F1164B20BC7}">
      <dgm:prSet/>
      <dgm:spPr/>
      <dgm:t>
        <a:bodyPr/>
        <a:lstStyle/>
        <a:p>
          <a:r>
            <a:rPr lang="de-DE"/>
            <a:t>Ich verstehe Sie.</a:t>
          </a:r>
          <a:endParaRPr lang="en-US"/>
        </a:p>
      </dgm:t>
    </dgm:pt>
    <dgm:pt modelId="{1F71774D-5F0B-4487-A13B-89F2300E5D73}" type="parTrans" cxnId="{E2A2E372-77E0-4A2B-A600-8A2FEB0B7D79}">
      <dgm:prSet/>
      <dgm:spPr/>
      <dgm:t>
        <a:bodyPr/>
        <a:lstStyle/>
        <a:p>
          <a:endParaRPr lang="en-US"/>
        </a:p>
      </dgm:t>
    </dgm:pt>
    <dgm:pt modelId="{9D57128C-C023-4D9B-8E9B-2FA3F942C0FB}" type="sibTrans" cxnId="{E2A2E372-77E0-4A2B-A600-8A2FEB0B7D79}">
      <dgm:prSet/>
      <dgm:spPr/>
      <dgm:t>
        <a:bodyPr/>
        <a:lstStyle/>
        <a:p>
          <a:endParaRPr lang="en-US"/>
        </a:p>
      </dgm:t>
    </dgm:pt>
    <dgm:pt modelId="{EF71E705-01ED-43D5-B068-414DEB104150}">
      <dgm:prSet/>
      <dgm:spPr/>
      <dgm:t>
        <a:bodyPr/>
        <a:lstStyle/>
        <a:p>
          <a:r>
            <a:rPr lang="de-DE"/>
            <a:t>Ich verstehe nicht. </a:t>
          </a:r>
          <a:endParaRPr lang="en-US"/>
        </a:p>
      </dgm:t>
    </dgm:pt>
    <dgm:pt modelId="{C494C463-F0EE-4A88-AAE5-FC271457CE78}" type="parTrans" cxnId="{7853E28F-D564-4A6A-8373-8BE09305D00A}">
      <dgm:prSet/>
      <dgm:spPr/>
      <dgm:t>
        <a:bodyPr/>
        <a:lstStyle/>
        <a:p>
          <a:endParaRPr lang="en-US"/>
        </a:p>
      </dgm:t>
    </dgm:pt>
    <dgm:pt modelId="{21641D4F-77F3-49FE-963D-C2D67F3260DC}" type="sibTrans" cxnId="{7853E28F-D564-4A6A-8373-8BE09305D00A}">
      <dgm:prSet/>
      <dgm:spPr/>
      <dgm:t>
        <a:bodyPr/>
        <a:lstStyle/>
        <a:p>
          <a:endParaRPr lang="en-US"/>
        </a:p>
      </dgm:t>
    </dgm:pt>
    <dgm:pt modelId="{4F7AFEC4-9FDC-423E-8CC0-2C81B830C070}">
      <dgm:prSet/>
      <dgm:spPr/>
      <dgm:t>
        <a:bodyPr/>
        <a:lstStyle/>
        <a:p>
          <a:r>
            <a:rPr lang="de-DE"/>
            <a:t>Ich verstehe Sie nicht. </a:t>
          </a:r>
          <a:endParaRPr lang="en-US"/>
        </a:p>
      </dgm:t>
    </dgm:pt>
    <dgm:pt modelId="{5701046D-F4C3-41C3-A259-17F6BBDF2A1A}" type="parTrans" cxnId="{A20BE971-3830-4ABE-AAF8-6C04036F506C}">
      <dgm:prSet/>
      <dgm:spPr/>
      <dgm:t>
        <a:bodyPr/>
        <a:lstStyle/>
        <a:p>
          <a:endParaRPr lang="en-US"/>
        </a:p>
      </dgm:t>
    </dgm:pt>
    <dgm:pt modelId="{A68D3B55-935C-4817-9B04-EEA5A75C7A80}" type="sibTrans" cxnId="{A20BE971-3830-4ABE-AAF8-6C04036F506C}">
      <dgm:prSet/>
      <dgm:spPr/>
      <dgm:t>
        <a:bodyPr/>
        <a:lstStyle/>
        <a:p>
          <a:endParaRPr lang="en-US"/>
        </a:p>
      </dgm:t>
    </dgm:pt>
    <dgm:pt modelId="{4D43451F-FC2C-475A-B2B4-E89D0D595FAC}">
      <dgm:prSet/>
      <dgm:spPr/>
      <dgm:t>
        <a:bodyPr/>
        <a:lstStyle/>
        <a:p>
          <a:r>
            <a:rPr lang="de-DE"/>
            <a:t>Ich verstehe dich. </a:t>
          </a:r>
          <a:endParaRPr lang="en-US"/>
        </a:p>
      </dgm:t>
    </dgm:pt>
    <dgm:pt modelId="{FE4ED472-6841-48A8-9B69-1A8EE8EF42D8}" type="parTrans" cxnId="{8583F37E-94D5-447A-8382-CB64B0879C87}">
      <dgm:prSet/>
      <dgm:spPr/>
      <dgm:t>
        <a:bodyPr/>
        <a:lstStyle/>
        <a:p>
          <a:endParaRPr lang="en-US"/>
        </a:p>
      </dgm:t>
    </dgm:pt>
    <dgm:pt modelId="{7A7A7DFD-5030-46AD-A845-10F4BC411A61}" type="sibTrans" cxnId="{8583F37E-94D5-447A-8382-CB64B0879C87}">
      <dgm:prSet/>
      <dgm:spPr/>
      <dgm:t>
        <a:bodyPr/>
        <a:lstStyle/>
        <a:p>
          <a:endParaRPr lang="en-US"/>
        </a:p>
      </dgm:t>
    </dgm:pt>
    <dgm:pt modelId="{5A21B608-F2E6-4837-B4B9-0A7708A80F67}" type="pres">
      <dgm:prSet presAssocID="{1013138D-D760-4D97-BD1B-BBC9059CC55B}" presName="vert0" presStyleCnt="0">
        <dgm:presLayoutVars>
          <dgm:dir/>
          <dgm:animOne val="branch"/>
          <dgm:animLvl val="lvl"/>
        </dgm:presLayoutVars>
      </dgm:prSet>
      <dgm:spPr/>
    </dgm:pt>
    <dgm:pt modelId="{62C06812-A5BE-4F66-BBD5-9A6745B1ECBE}" type="pres">
      <dgm:prSet presAssocID="{8ED242DA-B19A-46F2-B1D0-A8BAF3D31BEC}" presName="thickLine" presStyleLbl="alignNode1" presStyleIdx="0" presStyleCnt="5"/>
      <dgm:spPr/>
    </dgm:pt>
    <dgm:pt modelId="{D604666E-017C-4639-9C03-F63F1F9A9A16}" type="pres">
      <dgm:prSet presAssocID="{8ED242DA-B19A-46F2-B1D0-A8BAF3D31BEC}" presName="horz1" presStyleCnt="0"/>
      <dgm:spPr/>
    </dgm:pt>
    <dgm:pt modelId="{153BB70B-70B7-4D62-B065-3230332F406C}" type="pres">
      <dgm:prSet presAssocID="{8ED242DA-B19A-46F2-B1D0-A8BAF3D31BEC}" presName="tx1" presStyleLbl="revTx" presStyleIdx="0" presStyleCnt="5"/>
      <dgm:spPr/>
    </dgm:pt>
    <dgm:pt modelId="{9808943B-4697-4660-9129-8AB9A2FBAFDE}" type="pres">
      <dgm:prSet presAssocID="{8ED242DA-B19A-46F2-B1D0-A8BAF3D31BEC}" presName="vert1" presStyleCnt="0"/>
      <dgm:spPr/>
    </dgm:pt>
    <dgm:pt modelId="{1A4997D1-24F0-4E11-B1B6-AE6D9E49C3EA}" type="pres">
      <dgm:prSet presAssocID="{E028A65F-B6F8-4600-A770-6F1164B20BC7}" presName="thickLine" presStyleLbl="alignNode1" presStyleIdx="1" presStyleCnt="5"/>
      <dgm:spPr/>
    </dgm:pt>
    <dgm:pt modelId="{9C543E4B-FF8C-434C-A2CE-A0263A4B36C4}" type="pres">
      <dgm:prSet presAssocID="{E028A65F-B6F8-4600-A770-6F1164B20BC7}" presName="horz1" presStyleCnt="0"/>
      <dgm:spPr/>
    </dgm:pt>
    <dgm:pt modelId="{12481BD1-3403-4DB6-B5D6-80217C86E130}" type="pres">
      <dgm:prSet presAssocID="{E028A65F-B6F8-4600-A770-6F1164B20BC7}" presName="tx1" presStyleLbl="revTx" presStyleIdx="1" presStyleCnt="5"/>
      <dgm:spPr/>
    </dgm:pt>
    <dgm:pt modelId="{263B9CCE-4CA3-4860-90A2-A3720ECF3C38}" type="pres">
      <dgm:prSet presAssocID="{E028A65F-B6F8-4600-A770-6F1164B20BC7}" presName="vert1" presStyleCnt="0"/>
      <dgm:spPr/>
    </dgm:pt>
    <dgm:pt modelId="{31663BE6-EEEF-4F74-B69E-2AC55EFD2B1F}" type="pres">
      <dgm:prSet presAssocID="{EF71E705-01ED-43D5-B068-414DEB104150}" presName="thickLine" presStyleLbl="alignNode1" presStyleIdx="2" presStyleCnt="5"/>
      <dgm:spPr/>
    </dgm:pt>
    <dgm:pt modelId="{17592D28-09D4-48DB-AB9B-F03A06EEBC92}" type="pres">
      <dgm:prSet presAssocID="{EF71E705-01ED-43D5-B068-414DEB104150}" presName="horz1" presStyleCnt="0"/>
      <dgm:spPr/>
    </dgm:pt>
    <dgm:pt modelId="{A07691E5-4347-49CF-99E8-5F3F3DB7B3A8}" type="pres">
      <dgm:prSet presAssocID="{EF71E705-01ED-43D5-B068-414DEB104150}" presName="tx1" presStyleLbl="revTx" presStyleIdx="2" presStyleCnt="5"/>
      <dgm:spPr/>
    </dgm:pt>
    <dgm:pt modelId="{50FCD885-2680-4960-9270-B63D82501DB4}" type="pres">
      <dgm:prSet presAssocID="{EF71E705-01ED-43D5-B068-414DEB104150}" presName="vert1" presStyleCnt="0"/>
      <dgm:spPr/>
    </dgm:pt>
    <dgm:pt modelId="{BE9D831F-6DCF-4D9F-AF11-0F497A1B5B0F}" type="pres">
      <dgm:prSet presAssocID="{4F7AFEC4-9FDC-423E-8CC0-2C81B830C070}" presName="thickLine" presStyleLbl="alignNode1" presStyleIdx="3" presStyleCnt="5"/>
      <dgm:spPr/>
    </dgm:pt>
    <dgm:pt modelId="{BC3A82AE-6278-4E30-A6BF-ED9CC915383E}" type="pres">
      <dgm:prSet presAssocID="{4F7AFEC4-9FDC-423E-8CC0-2C81B830C070}" presName="horz1" presStyleCnt="0"/>
      <dgm:spPr/>
    </dgm:pt>
    <dgm:pt modelId="{19738DEA-22E4-461E-9A26-30344552AFB5}" type="pres">
      <dgm:prSet presAssocID="{4F7AFEC4-9FDC-423E-8CC0-2C81B830C070}" presName="tx1" presStyleLbl="revTx" presStyleIdx="3" presStyleCnt="5"/>
      <dgm:spPr/>
    </dgm:pt>
    <dgm:pt modelId="{6A0CDF28-2204-4E46-9AB3-5367F7A7491A}" type="pres">
      <dgm:prSet presAssocID="{4F7AFEC4-9FDC-423E-8CC0-2C81B830C070}" presName="vert1" presStyleCnt="0"/>
      <dgm:spPr/>
    </dgm:pt>
    <dgm:pt modelId="{35D5D383-0E09-4A1B-9D77-9F3C03375464}" type="pres">
      <dgm:prSet presAssocID="{4D43451F-FC2C-475A-B2B4-E89D0D595FAC}" presName="thickLine" presStyleLbl="alignNode1" presStyleIdx="4" presStyleCnt="5"/>
      <dgm:spPr/>
    </dgm:pt>
    <dgm:pt modelId="{B623B39D-8DC6-4BB1-A1D6-78D7B1244F16}" type="pres">
      <dgm:prSet presAssocID="{4D43451F-FC2C-475A-B2B4-E89D0D595FAC}" presName="horz1" presStyleCnt="0"/>
      <dgm:spPr/>
    </dgm:pt>
    <dgm:pt modelId="{E552C9D6-244D-4FEB-86B1-4F134DA73659}" type="pres">
      <dgm:prSet presAssocID="{4D43451F-FC2C-475A-B2B4-E89D0D595FAC}" presName="tx1" presStyleLbl="revTx" presStyleIdx="4" presStyleCnt="5"/>
      <dgm:spPr/>
    </dgm:pt>
    <dgm:pt modelId="{D417326D-3FAC-471F-B0FB-63FC82876AE7}" type="pres">
      <dgm:prSet presAssocID="{4D43451F-FC2C-475A-B2B4-E89D0D595FAC}" presName="vert1" presStyleCnt="0"/>
      <dgm:spPr/>
    </dgm:pt>
  </dgm:ptLst>
  <dgm:cxnLst>
    <dgm:cxn modelId="{C2925A0E-B7B6-4F1B-959E-7DF08BCA53CB}" type="presOf" srcId="{4D43451F-FC2C-475A-B2B4-E89D0D595FAC}" destId="{E552C9D6-244D-4FEB-86B1-4F134DA73659}" srcOrd="0" destOrd="0" presId="urn:microsoft.com/office/officeart/2008/layout/LinedList"/>
    <dgm:cxn modelId="{B4286C4F-A583-4DDE-B0EC-EB93CBA6BD62}" type="presOf" srcId="{EF71E705-01ED-43D5-B068-414DEB104150}" destId="{A07691E5-4347-49CF-99E8-5F3F3DB7B3A8}" srcOrd="0" destOrd="0" presId="urn:microsoft.com/office/officeart/2008/layout/LinedList"/>
    <dgm:cxn modelId="{E5ABDD4F-AB0C-49DB-B1F1-2629D41E3C83}" type="presOf" srcId="{8ED242DA-B19A-46F2-B1D0-A8BAF3D31BEC}" destId="{153BB70B-70B7-4D62-B065-3230332F406C}" srcOrd="0" destOrd="0" presId="urn:microsoft.com/office/officeart/2008/layout/LinedList"/>
    <dgm:cxn modelId="{A20BE971-3830-4ABE-AAF8-6C04036F506C}" srcId="{1013138D-D760-4D97-BD1B-BBC9059CC55B}" destId="{4F7AFEC4-9FDC-423E-8CC0-2C81B830C070}" srcOrd="3" destOrd="0" parTransId="{5701046D-F4C3-41C3-A259-17F6BBDF2A1A}" sibTransId="{A68D3B55-935C-4817-9B04-EEA5A75C7A80}"/>
    <dgm:cxn modelId="{E2A2E372-77E0-4A2B-A600-8A2FEB0B7D79}" srcId="{1013138D-D760-4D97-BD1B-BBC9059CC55B}" destId="{E028A65F-B6F8-4600-A770-6F1164B20BC7}" srcOrd="1" destOrd="0" parTransId="{1F71774D-5F0B-4487-A13B-89F2300E5D73}" sibTransId="{9D57128C-C023-4D9B-8E9B-2FA3F942C0FB}"/>
    <dgm:cxn modelId="{8583F37E-94D5-447A-8382-CB64B0879C87}" srcId="{1013138D-D760-4D97-BD1B-BBC9059CC55B}" destId="{4D43451F-FC2C-475A-B2B4-E89D0D595FAC}" srcOrd="4" destOrd="0" parTransId="{FE4ED472-6841-48A8-9B69-1A8EE8EF42D8}" sibTransId="{7A7A7DFD-5030-46AD-A845-10F4BC411A61}"/>
    <dgm:cxn modelId="{2EC7F381-78F7-4FB3-9752-5A5536E9A88E}" type="presOf" srcId="{4F7AFEC4-9FDC-423E-8CC0-2C81B830C070}" destId="{19738DEA-22E4-461E-9A26-30344552AFB5}" srcOrd="0" destOrd="0" presId="urn:microsoft.com/office/officeart/2008/layout/LinedList"/>
    <dgm:cxn modelId="{7853E28F-D564-4A6A-8373-8BE09305D00A}" srcId="{1013138D-D760-4D97-BD1B-BBC9059CC55B}" destId="{EF71E705-01ED-43D5-B068-414DEB104150}" srcOrd="2" destOrd="0" parTransId="{C494C463-F0EE-4A88-AAE5-FC271457CE78}" sibTransId="{21641D4F-77F3-49FE-963D-C2D67F3260DC}"/>
    <dgm:cxn modelId="{26E442B3-D696-4E1B-98ED-81837BCA8D2A}" type="presOf" srcId="{E028A65F-B6F8-4600-A770-6F1164B20BC7}" destId="{12481BD1-3403-4DB6-B5D6-80217C86E130}" srcOrd="0" destOrd="0" presId="urn:microsoft.com/office/officeart/2008/layout/LinedList"/>
    <dgm:cxn modelId="{B59D7CBA-337B-406F-8A81-0D342520E016}" type="presOf" srcId="{1013138D-D760-4D97-BD1B-BBC9059CC55B}" destId="{5A21B608-F2E6-4837-B4B9-0A7708A80F67}" srcOrd="0" destOrd="0" presId="urn:microsoft.com/office/officeart/2008/layout/LinedList"/>
    <dgm:cxn modelId="{5E653CFC-DF06-45E8-BE1D-56F836B4A126}" srcId="{1013138D-D760-4D97-BD1B-BBC9059CC55B}" destId="{8ED242DA-B19A-46F2-B1D0-A8BAF3D31BEC}" srcOrd="0" destOrd="0" parTransId="{D90FA0E8-CDE8-457B-9D25-88DD37FB58AF}" sibTransId="{2F808491-40E1-4FEE-807C-908BE9B5A4B8}"/>
    <dgm:cxn modelId="{726DC882-7E84-4A0C-8FC8-0A7164E73837}" type="presParOf" srcId="{5A21B608-F2E6-4837-B4B9-0A7708A80F67}" destId="{62C06812-A5BE-4F66-BBD5-9A6745B1ECBE}" srcOrd="0" destOrd="0" presId="urn:microsoft.com/office/officeart/2008/layout/LinedList"/>
    <dgm:cxn modelId="{0BC6C8F5-9B72-424E-BA90-B5099D76F87C}" type="presParOf" srcId="{5A21B608-F2E6-4837-B4B9-0A7708A80F67}" destId="{D604666E-017C-4639-9C03-F63F1F9A9A16}" srcOrd="1" destOrd="0" presId="urn:microsoft.com/office/officeart/2008/layout/LinedList"/>
    <dgm:cxn modelId="{C766331E-0B48-4D15-8EC9-BD48118EF70A}" type="presParOf" srcId="{D604666E-017C-4639-9C03-F63F1F9A9A16}" destId="{153BB70B-70B7-4D62-B065-3230332F406C}" srcOrd="0" destOrd="0" presId="urn:microsoft.com/office/officeart/2008/layout/LinedList"/>
    <dgm:cxn modelId="{D29BB350-644A-40A8-B995-F9DE663E5157}" type="presParOf" srcId="{D604666E-017C-4639-9C03-F63F1F9A9A16}" destId="{9808943B-4697-4660-9129-8AB9A2FBAFDE}" srcOrd="1" destOrd="0" presId="urn:microsoft.com/office/officeart/2008/layout/LinedList"/>
    <dgm:cxn modelId="{03CB580F-1F19-4CA0-9D84-7EB313789C00}" type="presParOf" srcId="{5A21B608-F2E6-4837-B4B9-0A7708A80F67}" destId="{1A4997D1-24F0-4E11-B1B6-AE6D9E49C3EA}" srcOrd="2" destOrd="0" presId="urn:microsoft.com/office/officeart/2008/layout/LinedList"/>
    <dgm:cxn modelId="{DF8F0349-3CA8-457B-A5CB-0CBF9D114A32}" type="presParOf" srcId="{5A21B608-F2E6-4837-B4B9-0A7708A80F67}" destId="{9C543E4B-FF8C-434C-A2CE-A0263A4B36C4}" srcOrd="3" destOrd="0" presId="urn:microsoft.com/office/officeart/2008/layout/LinedList"/>
    <dgm:cxn modelId="{A10E807F-A7EC-4A74-9B0F-F80CDD4B8694}" type="presParOf" srcId="{9C543E4B-FF8C-434C-A2CE-A0263A4B36C4}" destId="{12481BD1-3403-4DB6-B5D6-80217C86E130}" srcOrd="0" destOrd="0" presId="urn:microsoft.com/office/officeart/2008/layout/LinedList"/>
    <dgm:cxn modelId="{8AF0EE36-85B1-4483-8259-6A9654961428}" type="presParOf" srcId="{9C543E4B-FF8C-434C-A2CE-A0263A4B36C4}" destId="{263B9CCE-4CA3-4860-90A2-A3720ECF3C38}" srcOrd="1" destOrd="0" presId="urn:microsoft.com/office/officeart/2008/layout/LinedList"/>
    <dgm:cxn modelId="{01F2F9D4-4012-499E-884A-22E826451487}" type="presParOf" srcId="{5A21B608-F2E6-4837-B4B9-0A7708A80F67}" destId="{31663BE6-EEEF-4F74-B69E-2AC55EFD2B1F}" srcOrd="4" destOrd="0" presId="urn:microsoft.com/office/officeart/2008/layout/LinedList"/>
    <dgm:cxn modelId="{C795C836-D763-4B61-8126-6A539C607BC2}" type="presParOf" srcId="{5A21B608-F2E6-4837-B4B9-0A7708A80F67}" destId="{17592D28-09D4-48DB-AB9B-F03A06EEBC92}" srcOrd="5" destOrd="0" presId="urn:microsoft.com/office/officeart/2008/layout/LinedList"/>
    <dgm:cxn modelId="{C8176434-F2BF-42D0-87A1-A6B864E71CB8}" type="presParOf" srcId="{17592D28-09D4-48DB-AB9B-F03A06EEBC92}" destId="{A07691E5-4347-49CF-99E8-5F3F3DB7B3A8}" srcOrd="0" destOrd="0" presId="urn:microsoft.com/office/officeart/2008/layout/LinedList"/>
    <dgm:cxn modelId="{6F8FA057-769A-4926-A366-C4D20D6551FA}" type="presParOf" srcId="{17592D28-09D4-48DB-AB9B-F03A06EEBC92}" destId="{50FCD885-2680-4960-9270-B63D82501DB4}" srcOrd="1" destOrd="0" presId="urn:microsoft.com/office/officeart/2008/layout/LinedList"/>
    <dgm:cxn modelId="{F14E9EF0-E133-415E-A74E-97FC6BE9C72A}" type="presParOf" srcId="{5A21B608-F2E6-4837-B4B9-0A7708A80F67}" destId="{BE9D831F-6DCF-4D9F-AF11-0F497A1B5B0F}" srcOrd="6" destOrd="0" presId="urn:microsoft.com/office/officeart/2008/layout/LinedList"/>
    <dgm:cxn modelId="{5DFEAED8-03D7-406C-BEB1-5BF124C63622}" type="presParOf" srcId="{5A21B608-F2E6-4837-B4B9-0A7708A80F67}" destId="{BC3A82AE-6278-4E30-A6BF-ED9CC915383E}" srcOrd="7" destOrd="0" presId="urn:microsoft.com/office/officeart/2008/layout/LinedList"/>
    <dgm:cxn modelId="{6CA1E42E-6909-4CE3-A366-4AC4748FE02D}" type="presParOf" srcId="{BC3A82AE-6278-4E30-A6BF-ED9CC915383E}" destId="{19738DEA-22E4-461E-9A26-30344552AFB5}" srcOrd="0" destOrd="0" presId="urn:microsoft.com/office/officeart/2008/layout/LinedList"/>
    <dgm:cxn modelId="{911F0286-C269-45AF-9B06-EE05FCEB5B9F}" type="presParOf" srcId="{BC3A82AE-6278-4E30-A6BF-ED9CC915383E}" destId="{6A0CDF28-2204-4E46-9AB3-5367F7A7491A}" srcOrd="1" destOrd="0" presId="urn:microsoft.com/office/officeart/2008/layout/LinedList"/>
    <dgm:cxn modelId="{D024BF10-BD0F-40B2-A489-3A7A6A198F2B}" type="presParOf" srcId="{5A21B608-F2E6-4837-B4B9-0A7708A80F67}" destId="{35D5D383-0E09-4A1B-9D77-9F3C03375464}" srcOrd="8" destOrd="0" presId="urn:microsoft.com/office/officeart/2008/layout/LinedList"/>
    <dgm:cxn modelId="{34B5F02A-2F88-46A7-B303-58BD587CC5B4}" type="presParOf" srcId="{5A21B608-F2E6-4837-B4B9-0A7708A80F67}" destId="{B623B39D-8DC6-4BB1-A1D6-78D7B1244F16}" srcOrd="9" destOrd="0" presId="urn:microsoft.com/office/officeart/2008/layout/LinedList"/>
    <dgm:cxn modelId="{BBAD47C9-B728-4ABC-9385-5971109CD72E}" type="presParOf" srcId="{B623B39D-8DC6-4BB1-A1D6-78D7B1244F16}" destId="{E552C9D6-244D-4FEB-86B1-4F134DA73659}" srcOrd="0" destOrd="0" presId="urn:microsoft.com/office/officeart/2008/layout/LinedList"/>
    <dgm:cxn modelId="{E83D322A-4BFD-43BF-8B42-6E57EBA0C1FC}" type="presParOf" srcId="{B623B39D-8DC6-4BB1-A1D6-78D7B1244F16}" destId="{D417326D-3FAC-471F-B0FB-63FC82876A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5CAFDD-179E-46CD-8C24-9737BC76E85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27B0CC-3048-4E70-8170-B3B9C16C4D21}">
      <dgm:prSet/>
      <dgm:spPr/>
      <dgm:t>
        <a:bodyPr/>
        <a:lstStyle/>
        <a:p>
          <a:r>
            <a:rPr lang="de-DE"/>
            <a:t>Ich schreibe ein Buch.</a:t>
          </a:r>
          <a:endParaRPr lang="en-US"/>
        </a:p>
      </dgm:t>
    </dgm:pt>
    <dgm:pt modelId="{D710A9B4-4E02-42D0-9BC8-B6BCD51FD8F7}" type="parTrans" cxnId="{F24D35C8-8CDE-4BFC-ACF9-36AF5B3BA066}">
      <dgm:prSet/>
      <dgm:spPr/>
      <dgm:t>
        <a:bodyPr/>
        <a:lstStyle/>
        <a:p>
          <a:endParaRPr lang="en-US"/>
        </a:p>
      </dgm:t>
    </dgm:pt>
    <dgm:pt modelId="{01BABC45-FB1C-46CE-96D2-0DBB729EC723}" type="sibTrans" cxnId="{F24D35C8-8CDE-4BFC-ACF9-36AF5B3BA066}">
      <dgm:prSet/>
      <dgm:spPr/>
      <dgm:t>
        <a:bodyPr/>
        <a:lstStyle/>
        <a:p>
          <a:endParaRPr lang="en-US"/>
        </a:p>
      </dgm:t>
    </dgm:pt>
    <dgm:pt modelId="{E1B4B2E7-6EEF-4224-AEB1-DF74544B9F61}">
      <dgm:prSet/>
      <dgm:spPr/>
      <dgm:t>
        <a:bodyPr/>
        <a:lstStyle/>
        <a:p>
          <a:r>
            <a:rPr lang="de-DE"/>
            <a:t>Ich schreibe dir. </a:t>
          </a:r>
          <a:endParaRPr lang="en-US"/>
        </a:p>
      </dgm:t>
    </dgm:pt>
    <dgm:pt modelId="{010FF9CF-3F73-45A1-85BF-60358F532FEA}" type="parTrans" cxnId="{6E9FB391-846C-4C9E-8612-8CA61AF07C2D}">
      <dgm:prSet/>
      <dgm:spPr/>
      <dgm:t>
        <a:bodyPr/>
        <a:lstStyle/>
        <a:p>
          <a:endParaRPr lang="en-US"/>
        </a:p>
      </dgm:t>
    </dgm:pt>
    <dgm:pt modelId="{A0183B9A-4A1A-4034-A68A-7D62453EEB17}" type="sibTrans" cxnId="{6E9FB391-846C-4C9E-8612-8CA61AF07C2D}">
      <dgm:prSet/>
      <dgm:spPr/>
      <dgm:t>
        <a:bodyPr/>
        <a:lstStyle/>
        <a:p>
          <a:endParaRPr lang="en-US"/>
        </a:p>
      </dgm:t>
    </dgm:pt>
    <dgm:pt modelId="{DA3643E2-9F0F-45B5-810A-88CB761F3523}">
      <dgm:prSet/>
      <dgm:spPr/>
      <dgm:t>
        <a:bodyPr/>
        <a:lstStyle/>
        <a:p>
          <a:r>
            <a:rPr lang="de-DE"/>
            <a:t>Ich schreibe Ihnen. </a:t>
          </a:r>
          <a:endParaRPr lang="en-US"/>
        </a:p>
      </dgm:t>
    </dgm:pt>
    <dgm:pt modelId="{8F8CE421-1E93-4FDD-93A5-CCBC43958A7E}" type="parTrans" cxnId="{91190E28-F055-4F7C-810F-5F8E98E2002B}">
      <dgm:prSet/>
      <dgm:spPr/>
      <dgm:t>
        <a:bodyPr/>
        <a:lstStyle/>
        <a:p>
          <a:endParaRPr lang="en-US"/>
        </a:p>
      </dgm:t>
    </dgm:pt>
    <dgm:pt modelId="{0480C59D-9CD3-45EC-B852-3B2771ACB710}" type="sibTrans" cxnId="{91190E28-F055-4F7C-810F-5F8E98E2002B}">
      <dgm:prSet/>
      <dgm:spPr/>
      <dgm:t>
        <a:bodyPr/>
        <a:lstStyle/>
        <a:p>
          <a:endParaRPr lang="en-US"/>
        </a:p>
      </dgm:t>
    </dgm:pt>
    <dgm:pt modelId="{40613DD5-22C9-4D4F-944A-7F21605F350E}">
      <dgm:prSet/>
      <dgm:spPr/>
      <dgm:t>
        <a:bodyPr/>
        <a:lstStyle/>
        <a:p>
          <a:r>
            <a:rPr lang="de-DE"/>
            <a:t>Ich schreibe einen Brief.</a:t>
          </a:r>
          <a:endParaRPr lang="en-US"/>
        </a:p>
      </dgm:t>
    </dgm:pt>
    <dgm:pt modelId="{678D95CB-D324-4A92-8049-7EC9156405BE}" type="parTrans" cxnId="{5D600AAA-D375-43CF-9AE8-3F3EC73B4257}">
      <dgm:prSet/>
      <dgm:spPr/>
      <dgm:t>
        <a:bodyPr/>
        <a:lstStyle/>
        <a:p>
          <a:endParaRPr lang="en-US"/>
        </a:p>
      </dgm:t>
    </dgm:pt>
    <dgm:pt modelId="{B19E1F3B-10F3-4C49-BDB7-4E41A6B379C2}" type="sibTrans" cxnId="{5D600AAA-D375-43CF-9AE8-3F3EC73B4257}">
      <dgm:prSet/>
      <dgm:spPr/>
      <dgm:t>
        <a:bodyPr/>
        <a:lstStyle/>
        <a:p>
          <a:endParaRPr lang="en-US"/>
        </a:p>
      </dgm:t>
    </dgm:pt>
    <dgm:pt modelId="{C2C5E60B-0985-4757-B842-DBCA755B8A77}">
      <dgm:prSet/>
      <dgm:spPr/>
      <dgm:t>
        <a:bodyPr/>
        <a:lstStyle/>
        <a:p>
          <a:r>
            <a:rPr lang="de-DE" dirty="0"/>
            <a:t>Ich schreibe ein Wort.</a:t>
          </a:r>
          <a:endParaRPr lang="en-US" dirty="0"/>
        </a:p>
      </dgm:t>
    </dgm:pt>
    <dgm:pt modelId="{50BD185F-0BDD-41C9-A363-60BE91E0F3CB}" type="parTrans" cxnId="{C7BF495B-E076-4781-A2A5-A9148E589357}">
      <dgm:prSet/>
      <dgm:spPr/>
      <dgm:t>
        <a:bodyPr/>
        <a:lstStyle/>
        <a:p>
          <a:endParaRPr lang="en-US"/>
        </a:p>
      </dgm:t>
    </dgm:pt>
    <dgm:pt modelId="{FC357DE2-27AF-489F-8236-A6BC282394AA}" type="sibTrans" cxnId="{C7BF495B-E076-4781-A2A5-A9148E589357}">
      <dgm:prSet/>
      <dgm:spPr/>
      <dgm:t>
        <a:bodyPr/>
        <a:lstStyle/>
        <a:p>
          <a:endParaRPr lang="en-US"/>
        </a:p>
      </dgm:t>
    </dgm:pt>
    <dgm:pt modelId="{834AD48A-DD72-4C26-ABB6-EF9A955466AD}" type="pres">
      <dgm:prSet presAssocID="{325CAFDD-179E-46CD-8C24-9737BC76E85A}" presName="vert0" presStyleCnt="0">
        <dgm:presLayoutVars>
          <dgm:dir/>
          <dgm:animOne val="branch"/>
          <dgm:animLvl val="lvl"/>
        </dgm:presLayoutVars>
      </dgm:prSet>
      <dgm:spPr/>
    </dgm:pt>
    <dgm:pt modelId="{89528E14-2161-4EDD-B4CB-98E028632BAD}" type="pres">
      <dgm:prSet presAssocID="{0527B0CC-3048-4E70-8170-B3B9C16C4D21}" presName="thickLine" presStyleLbl="alignNode1" presStyleIdx="0" presStyleCnt="5"/>
      <dgm:spPr/>
    </dgm:pt>
    <dgm:pt modelId="{2D079D90-8064-4A41-A68F-CE8E8BFEADD1}" type="pres">
      <dgm:prSet presAssocID="{0527B0CC-3048-4E70-8170-B3B9C16C4D21}" presName="horz1" presStyleCnt="0"/>
      <dgm:spPr/>
    </dgm:pt>
    <dgm:pt modelId="{ED6CCCE1-29CA-4E17-AE4B-0564E99634AB}" type="pres">
      <dgm:prSet presAssocID="{0527B0CC-3048-4E70-8170-B3B9C16C4D21}" presName="tx1" presStyleLbl="revTx" presStyleIdx="0" presStyleCnt="5"/>
      <dgm:spPr/>
    </dgm:pt>
    <dgm:pt modelId="{5CC74BFA-D7EA-42E3-ADC4-573F4D132121}" type="pres">
      <dgm:prSet presAssocID="{0527B0CC-3048-4E70-8170-B3B9C16C4D21}" presName="vert1" presStyleCnt="0"/>
      <dgm:spPr/>
    </dgm:pt>
    <dgm:pt modelId="{D6F0F62B-E378-42E7-A8E5-60621E4D25C8}" type="pres">
      <dgm:prSet presAssocID="{E1B4B2E7-6EEF-4224-AEB1-DF74544B9F61}" presName="thickLine" presStyleLbl="alignNode1" presStyleIdx="1" presStyleCnt="5"/>
      <dgm:spPr/>
    </dgm:pt>
    <dgm:pt modelId="{9DBA2B0E-076E-4143-99A9-E7D8B7FCDB42}" type="pres">
      <dgm:prSet presAssocID="{E1B4B2E7-6EEF-4224-AEB1-DF74544B9F61}" presName="horz1" presStyleCnt="0"/>
      <dgm:spPr/>
    </dgm:pt>
    <dgm:pt modelId="{E7FE4CEF-6225-4430-B2D3-190701CD8F51}" type="pres">
      <dgm:prSet presAssocID="{E1B4B2E7-6EEF-4224-AEB1-DF74544B9F61}" presName="tx1" presStyleLbl="revTx" presStyleIdx="1" presStyleCnt="5"/>
      <dgm:spPr/>
    </dgm:pt>
    <dgm:pt modelId="{7488B0ED-6F2E-448B-B636-AD25DBE0B108}" type="pres">
      <dgm:prSet presAssocID="{E1B4B2E7-6EEF-4224-AEB1-DF74544B9F61}" presName="vert1" presStyleCnt="0"/>
      <dgm:spPr/>
    </dgm:pt>
    <dgm:pt modelId="{3DFE461E-6422-4178-B746-2F3896F0F97B}" type="pres">
      <dgm:prSet presAssocID="{DA3643E2-9F0F-45B5-810A-88CB761F3523}" presName="thickLine" presStyleLbl="alignNode1" presStyleIdx="2" presStyleCnt="5"/>
      <dgm:spPr/>
    </dgm:pt>
    <dgm:pt modelId="{D37D378B-33E1-4CC0-B9DD-F0CFC1C12E23}" type="pres">
      <dgm:prSet presAssocID="{DA3643E2-9F0F-45B5-810A-88CB761F3523}" presName="horz1" presStyleCnt="0"/>
      <dgm:spPr/>
    </dgm:pt>
    <dgm:pt modelId="{0A2E4CA8-EFE4-4F8B-A947-9B82739DA27B}" type="pres">
      <dgm:prSet presAssocID="{DA3643E2-9F0F-45B5-810A-88CB761F3523}" presName="tx1" presStyleLbl="revTx" presStyleIdx="2" presStyleCnt="5"/>
      <dgm:spPr/>
    </dgm:pt>
    <dgm:pt modelId="{C2620749-E3D7-4F2E-8155-21D7D7DE86C6}" type="pres">
      <dgm:prSet presAssocID="{DA3643E2-9F0F-45B5-810A-88CB761F3523}" presName="vert1" presStyleCnt="0"/>
      <dgm:spPr/>
    </dgm:pt>
    <dgm:pt modelId="{D2D597F3-2EA1-4E89-A2A0-6A86A41AA134}" type="pres">
      <dgm:prSet presAssocID="{40613DD5-22C9-4D4F-944A-7F21605F350E}" presName="thickLine" presStyleLbl="alignNode1" presStyleIdx="3" presStyleCnt="5"/>
      <dgm:spPr/>
    </dgm:pt>
    <dgm:pt modelId="{08608395-5CE5-4E9D-8D98-995BD8581ED4}" type="pres">
      <dgm:prSet presAssocID="{40613DD5-22C9-4D4F-944A-7F21605F350E}" presName="horz1" presStyleCnt="0"/>
      <dgm:spPr/>
    </dgm:pt>
    <dgm:pt modelId="{79B3910F-BBDF-4D60-91B4-53B13DAA8E87}" type="pres">
      <dgm:prSet presAssocID="{40613DD5-22C9-4D4F-944A-7F21605F350E}" presName="tx1" presStyleLbl="revTx" presStyleIdx="3" presStyleCnt="5"/>
      <dgm:spPr/>
    </dgm:pt>
    <dgm:pt modelId="{DA268289-962D-4853-BB5C-8C7FEB581CC3}" type="pres">
      <dgm:prSet presAssocID="{40613DD5-22C9-4D4F-944A-7F21605F350E}" presName="vert1" presStyleCnt="0"/>
      <dgm:spPr/>
    </dgm:pt>
    <dgm:pt modelId="{0D26FB0C-C834-4ACE-875E-CB45D91ED2D1}" type="pres">
      <dgm:prSet presAssocID="{C2C5E60B-0985-4757-B842-DBCA755B8A77}" presName="thickLine" presStyleLbl="alignNode1" presStyleIdx="4" presStyleCnt="5"/>
      <dgm:spPr/>
    </dgm:pt>
    <dgm:pt modelId="{4CBD18F0-2D33-4C8F-ACF4-BBCD0932A773}" type="pres">
      <dgm:prSet presAssocID="{C2C5E60B-0985-4757-B842-DBCA755B8A77}" presName="horz1" presStyleCnt="0"/>
      <dgm:spPr/>
    </dgm:pt>
    <dgm:pt modelId="{6A865481-6EA4-44F6-B3A3-42F4B104647F}" type="pres">
      <dgm:prSet presAssocID="{C2C5E60B-0985-4757-B842-DBCA755B8A77}" presName="tx1" presStyleLbl="revTx" presStyleIdx="4" presStyleCnt="5"/>
      <dgm:spPr/>
    </dgm:pt>
    <dgm:pt modelId="{4C8A288E-63DD-4835-9AA9-A8A38F779D17}" type="pres">
      <dgm:prSet presAssocID="{C2C5E60B-0985-4757-B842-DBCA755B8A77}" presName="vert1" presStyleCnt="0"/>
      <dgm:spPr/>
    </dgm:pt>
  </dgm:ptLst>
  <dgm:cxnLst>
    <dgm:cxn modelId="{93B26700-8B81-4301-8A7E-FD2EA97FB8DA}" type="presOf" srcId="{325CAFDD-179E-46CD-8C24-9737BC76E85A}" destId="{834AD48A-DD72-4C26-ABB6-EF9A955466AD}" srcOrd="0" destOrd="0" presId="urn:microsoft.com/office/officeart/2008/layout/LinedList"/>
    <dgm:cxn modelId="{1D13E813-02D2-42C0-824E-8A0F4907B26C}" type="presOf" srcId="{DA3643E2-9F0F-45B5-810A-88CB761F3523}" destId="{0A2E4CA8-EFE4-4F8B-A947-9B82739DA27B}" srcOrd="0" destOrd="0" presId="urn:microsoft.com/office/officeart/2008/layout/LinedList"/>
    <dgm:cxn modelId="{91190E28-F055-4F7C-810F-5F8E98E2002B}" srcId="{325CAFDD-179E-46CD-8C24-9737BC76E85A}" destId="{DA3643E2-9F0F-45B5-810A-88CB761F3523}" srcOrd="2" destOrd="0" parTransId="{8F8CE421-1E93-4FDD-93A5-CCBC43958A7E}" sibTransId="{0480C59D-9CD3-45EC-B852-3B2771ACB710}"/>
    <dgm:cxn modelId="{C7BF495B-E076-4781-A2A5-A9148E589357}" srcId="{325CAFDD-179E-46CD-8C24-9737BC76E85A}" destId="{C2C5E60B-0985-4757-B842-DBCA755B8A77}" srcOrd="4" destOrd="0" parTransId="{50BD185F-0BDD-41C9-A363-60BE91E0F3CB}" sibTransId="{FC357DE2-27AF-489F-8236-A6BC282394AA}"/>
    <dgm:cxn modelId="{D9C7E170-F867-4E1C-943A-F75E3E0EDB98}" type="presOf" srcId="{40613DD5-22C9-4D4F-944A-7F21605F350E}" destId="{79B3910F-BBDF-4D60-91B4-53B13DAA8E87}" srcOrd="0" destOrd="0" presId="urn:microsoft.com/office/officeart/2008/layout/LinedList"/>
    <dgm:cxn modelId="{6E9FB391-846C-4C9E-8612-8CA61AF07C2D}" srcId="{325CAFDD-179E-46CD-8C24-9737BC76E85A}" destId="{E1B4B2E7-6EEF-4224-AEB1-DF74544B9F61}" srcOrd="1" destOrd="0" parTransId="{010FF9CF-3F73-45A1-85BF-60358F532FEA}" sibTransId="{A0183B9A-4A1A-4034-A68A-7D62453EEB17}"/>
    <dgm:cxn modelId="{D76DD2A7-D9B9-469F-B433-3B086CB531C3}" type="presOf" srcId="{E1B4B2E7-6EEF-4224-AEB1-DF74544B9F61}" destId="{E7FE4CEF-6225-4430-B2D3-190701CD8F51}" srcOrd="0" destOrd="0" presId="urn:microsoft.com/office/officeart/2008/layout/LinedList"/>
    <dgm:cxn modelId="{5D600AAA-D375-43CF-9AE8-3F3EC73B4257}" srcId="{325CAFDD-179E-46CD-8C24-9737BC76E85A}" destId="{40613DD5-22C9-4D4F-944A-7F21605F350E}" srcOrd="3" destOrd="0" parTransId="{678D95CB-D324-4A92-8049-7EC9156405BE}" sibTransId="{B19E1F3B-10F3-4C49-BDB7-4E41A6B379C2}"/>
    <dgm:cxn modelId="{F24D35C8-8CDE-4BFC-ACF9-36AF5B3BA066}" srcId="{325CAFDD-179E-46CD-8C24-9737BC76E85A}" destId="{0527B0CC-3048-4E70-8170-B3B9C16C4D21}" srcOrd="0" destOrd="0" parTransId="{D710A9B4-4E02-42D0-9BC8-B6BCD51FD8F7}" sibTransId="{01BABC45-FB1C-46CE-96D2-0DBB729EC723}"/>
    <dgm:cxn modelId="{CC5824DD-9B57-42A5-88DA-66389E207B54}" type="presOf" srcId="{0527B0CC-3048-4E70-8170-B3B9C16C4D21}" destId="{ED6CCCE1-29CA-4E17-AE4B-0564E99634AB}" srcOrd="0" destOrd="0" presId="urn:microsoft.com/office/officeart/2008/layout/LinedList"/>
    <dgm:cxn modelId="{0D10C0E1-3E9C-4F1C-B062-A6353666CE98}" type="presOf" srcId="{C2C5E60B-0985-4757-B842-DBCA755B8A77}" destId="{6A865481-6EA4-44F6-B3A3-42F4B104647F}" srcOrd="0" destOrd="0" presId="urn:microsoft.com/office/officeart/2008/layout/LinedList"/>
    <dgm:cxn modelId="{45932119-C2CC-40BE-8F82-F2CE4A7BBD29}" type="presParOf" srcId="{834AD48A-DD72-4C26-ABB6-EF9A955466AD}" destId="{89528E14-2161-4EDD-B4CB-98E028632BAD}" srcOrd="0" destOrd="0" presId="urn:microsoft.com/office/officeart/2008/layout/LinedList"/>
    <dgm:cxn modelId="{7782E6CD-34CC-4E9B-9ECA-F02EA70DC711}" type="presParOf" srcId="{834AD48A-DD72-4C26-ABB6-EF9A955466AD}" destId="{2D079D90-8064-4A41-A68F-CE8E8BFEADD1}" srcOrd="1" destOrd="0" presId="urn:microsoft.com/office/officeart/2008/layout/LinedList"/>
    <dgm:cxn modelId="{A4BDFE27-8262-40CF-ABFA-731FCD27450F}" type="presParOf" srcId="{2D079D90-8064-4A41-A68F-CE8E8BFEADD1}" destId="{ED6CCCE1-29CA-4E17-AE4B-0564E99634AB}" srcOrd="0" destOrd="0" presId="urn:microsoft.com/office/officeart/2008/layout/LinedList"/>
    <dgm:cxn modelId="{45EAF42F-D607-4AB9-9D03-3D8454AA4B7B}" type="presParOf" srcId="{2D079D90-8064-4A41-A68F-CE8E8BFEADD1}" destId="{5CC74BFA-D7EA-42E3-ADC4-573F4D132121}" srcOrd="1" destOrd="0" presId="urn:microsoft.com/office/officeart/2008/layout/LinedList"/>
    <dgm:cxn modelId="{B58400C9-1567-4416-901B-EAF9D338270B}" type="presParOf" srcId="{834AD48A-DD72-4C26-ABB6-EF9A955466AD}" destId="{D6F0F62B-E378-42E7-A8E5-60621E4D25C8}" srcOrd="2" destOrd="0" presId="urn:microsoft.com/office/officeart/2008/layout/LinedList"/>
    <dgm:cxn modelId="{95CD7987-CF47-4EC7-AF6A-DCB76E605AFD}" type="presParOf" srcId="{834AD48A-DD72-4C26-ABB6-EF9A955466AD}" destId="{9DBA2B0E-076E-4143-99A9-E7D8B7FCDB42}" srcOrd="3" destOrd="0" presId="urn:microsoft.com/office/officeart/2008/layout/LinedList"/>
    <dgm:cxn modelId="{254E3893-62DC-4451-869E-45752636F231}" type="presParOf" srcId="{9DBA2B0E-076E-4143-99A9-E7D8B7FCDB42}" destId="{E7FE4CEF-6225-4430-B2D3-190701CD8F51}" srcOrd="0" destOrd="0" presId="urn:microsoft.com/office/officeart/2008/layout/LinedList"/>
    <dgm:cxn modelId="{E9F1CC47-3E92-4E3F-95AF-FA51D7547D6C}" type="presParOf" srcId="{9DBA2B0E-076E-4143-99A9-E7D8B7FCDB42}" destId="{7488B0ED-6F2E-448B-B636-AD25DBE0B108}" srcOrd="1" destOrd="0" presId="urn:microsoft.com/office/officeart/2008/layout/LinedList"/>
    <dgm:cxn modelId="{4BA45B3F-4C10-4E8C-A48F-643968FDDA4A}" type="presParOf" srcId="{834AD48A-DD72-4C26-ABB6-EF9A955466AD}" destId="{3DFE461E-6422-4178-B746-2F3896F0F97B}" srcOrd="4" destOrd="0" presId="urn:microsoft.com/office/officeart/2008/layout/LinedList"/>
    <dgm:cxn modelId="{447982B2-83B1-4080-A6C2-48DFA11A05AE}" type="presParOf" srcId="{834AD48A-DD72-4C26-ABB6-EF9A955466AD}" destId="{D37D378B-33E1-4CC0-B9DD-F0CFC1C12E23}" srcOrd="5" destOrd="0" presId="urn:microsoft.com/office/officeart/2008/layout/LinedList"/>
    <dgm:cxn modelId="{371814A5-E8F0-4E86-8518-680AB0B98D0A}" type="presParOf" srcId="{D37D378B-33E1-4CC0-B9DD-F0CFC1C12E23}" destId="{0A2E4CA8-EFE4-4F8B-A947-9B82739DA27B}" srcOrd="0" destOrd="0" presId="urn:microsoft.com/office/officeart/2008/layout/LinedList"/>
    <dgm:cxn modelId="{4C826920-98D8-4667-8755-A306B036B8CC}" type="presParOf" srcId="{D37D378B-33E1-4CC0-B9DD-F0CFC1C12E23}" destId="{C2620749-E3D7-4F2E-8155-21D7D7DE86C6}" srcOrd="1" destOrd="0" presId="urn:microsoft.com/office/officeart/2008/layout/LinedList"/>
    <dgm:cxn modelId="{520BD812-327B-4695-A57F-9C6E6B78CCD7}" type="presParOf" srcId="{834AD48A-DD72-4C26-ABB6-EF9A955466AD}" destId="{D2D597F3-2EA1-4E89-A2A0-6A86A41AA134}" srcOrd="6" destOrd="0" presId="urn:microsoft.com/office/officeart/2008/layout/LinedList"/>
    <dgm:cxn modelId="{BEF3D1FF-077E-4EEF-842C-B0C0603604F3}" type="presParOf" srcId="{834AD48A-DD72-4C26-ABB6-EF9A955466AD}" destId="{08608395-5CE5-4E9D-8D98-995BD8581ED4}" srcOrd="7" destOrd="0" presId="urn:microsoft.com/office/officeart/2008/layout/LinedList"/>
    <dgm:cxn modelId="{C49F3779-1FAA-40A6-AEC8-D0B10CFC2514}" type="presParOf" srcId="{08608395-5CE5-4E9D-8D98-995BD8581ED4}" destId="{79B3910F-BBDF-4D60-91B4-53B13DAA8E87}" srcOrd="0" destOrd="0" presId="urn:microsoft.com/office/officeart/2008/layout/LinedList"/>
    <dgm:cxn modelId="{B9C537E1-EDF7-4267-8D81-2126B354205C}" type="presParOf" srcId="{08608395-5CE5-4E9D-8D98-995BD8581ED4}" destId="{DA268289-962D-4853-BB5C-8C7FEB581CC3}" srcOrd="1" destOrd="0" presId="urn:microsoft.com/office/officeart/2008/layout/LinedList"/>
    <dgm:cxn modelId="{66A1C53D-A417-4BD2-A409-D10621738DB0}" type="presParOf" srcId="{834AD48A-DD72-4C26-ABB6-EF9A955466AD}" destId="{0D26FB0C-C834-4ACE-875E-CB45D91ED2D1}" srcOrd="8" destOrd="0" presId="urn:microsoft.com/office/officeart/2008/layout/LinedList"/>
    <dgm:cxn modelId="{20EBBDDD-C94F-4DA7-BF9C-60FD5B80F4B3}" type="presParOf" srcId="{834AD48A-DD72-4C26-ABB6-EF9A955466AD}" destId="{4CBD18F0-2D33-4C8F-ACF4-BBCD0932A773}" srcOrd="9" destOrd="0" presId="urn:microsoft.com/office/officeart/2008/layout/LinedList"/>
    <dgm:cxn modelId="{2B1C40D0-6782-4A1C-9B6A-9E71913A01AC}" type="presParOf" srcId="{4CBD18F0-2D33-4C8F-ACF4-BBCD0932A773}" destId="{6A865481-6EA4-44F6-B3A3-42F4B104647F}" srcOrd="0" destOrd="0" presId="urn:microsoft.com/office/officeart/2008/layout/LinedList"/>
    <dgm:cxn modelId="{34887824-243D-4E85-8F11-FFBF83D01119}" type="presParOf" srcId="{4CBD18F0-2D33-4C8F-ACF4-BBCD0932A773}" destId="{4C8A288E-63DD-4835-9AA9-A8A38F779D1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06812-A5BE-4F66-BBD5-9A6745B1ECBE}">
      <dsp:nvSpPr>
        <dsp:cNvPr id="0" name=""/>
        <dsp:cNvSpPr/>
      </dsp:nvSpPr>
      <dsp:spPr>
        <a:xfrm>
          <a:off x="0" y="407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BB70B-70B7-4D62-B065-3230332F406C}">
      <dsp:nvSpPr>
        <dsp:cNvPr id="0" name=""/>
        <dsp:cNvSpPr/>
      </dsp:nvSpPr>
      <dsp:spPr>
        <a:xfrm>
          <a:off x="0" y="407"/>
          <a:ext cx="10363200" cy="666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Ich verstehe das Wort.</a:t>
          </a:r>
          <a:endParaRPr lang="en-US" sz="3100" kern="1200"/>
        </a:p>
      </dsp:txBody>
      <dsp:txXfrm>
        <a:off x="0" y="407"/>
        <a:ext cx="10363200" cy="666727"/>
      </dsp:txXfrm>
    </dsp:sp>
    <dsp:sp modelId="{1A4997D1-24F0-4E11-B1B6-AE6D9E49C3EA}">
      <dsp:nvSpPr>
        <dsp:cNvPr id="0" name=""/>
        <dsp:cNvSpPr/>
      </dsp:nvSpPr>
      <dsp:spPr>
        <a:xfrm>
          <a:off x="0" y="667134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81BD1-3403-4DB6-B5D6-80217C86E130}">
      <dsp:nvSpPr>
        <dsp:cNvPr id="0" name=""/>
        <dsp:cNvSpPr/>
      </dsp:nvSpPr>
      <dsp:spPr>
        <a:xfrm>
          <a:off x="0" y="667134"/>
          <a:ext cx="10363200" cy="666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Ich verstehe Sie.</a:t>
          </a:r>
          <a:endParaRPr lang="en-US" sz="3100" kern="1200"/>
        </a:p>
      </dsp:txBody>
      <dsp:txXfrm>
        <a:off x="0" y="667134"/>
        <a:ext cx="10363200" cy="666727"/>
      </dsp:txXfrm>
    </dsp:sp>
    <dsp:sp modelId="{31663BE6-EEEF-4F74-B69E-2AC55EFD2B1F}">
      <dsp:nvSpPr>
        <dsp:cNvPr id="0" name=""/>
        <dsp:cNvSpPr/>
      </dsp:nvSpPr>
      <dsp:spPr>
        <a:xfrm>
          <a:off x="0" y="1333862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691E5-4347-49CF-99E8-5F3F3DB7B3A8}">
      <dsp:nvSpPr>
        <dsp:cNvPr id="0" name=""/>
        <dsp:cNvSpPr/>
      </dsp:nvSpPr>
      <dsp:spPr>
        <a:xfrm>
          <a:off x="0" y="1333862"/>
          <a:ext cx="10363200" cy="666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Ich verstehe nicht. </a:t>
          </a:r>
          <a:endParaRPr lang="en-US" sz="3100" kern="1200"/>
        </a:p>
      </dsp:txBody>
      <dsp:txXfrm>
        <a:off x="0" y="1333862"/>
        <a:ext cx="10363200" cy="666727"/>
      </dsp:txXfrm>
    </dsp:sp>
    <dsp:sp modelId="{BE9D831F-6DCF-4D9F-AF11-0F497A1B5B0F}">
      <dsp:nvSpPr>
        <dsp:cNvPr id="0" name=""/>
        <dsp:cNvSpPr/>
      </dsp:nvSpPr>
      <dsp:spPr>
        <a:xfrm>
          <a:off x="0" y="2000589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38DEA-22E4-461E-9A26-30344552AFB5}">
      <dsp:nvSpPr>
        <dsp:cNvPr id="0" name=""/>
        <dsp:cNvSpPr/>
      </dsp:nvSpPr>
      <dsp:spPr>
        <a:xfrm>
          <a:off x="0" y="2000589"/>
          <a:ext cx="10363200" cy="666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Ich verstehe Sie nicht. </a:t>
          </a:r>
          <a:endParaRPr lang="en-US" sz="3100" kern="1200"/>
        </a:p>
      </dsp:txBody>
      <dsp:txXfrm>
        <a:off x="0" y="2000589"/>
        <a:ext cx="10363200" cy="666727"/>
      </dsp:txXfrm>
    </dsp:sp>
    <dsp:sp modelId="{35D5D383-0E09-4A1B-9D77-9F3C03375464}">
      <dsp:nvSpPr>
        <dsp:cNvPr id="0" name=""/>
        <dsp:cNvSpPr/>
      </dsp:nvSpPr>
      <dsp:spPr>
        <a:xfrm>
          <a:off x="0" y="2667317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2C9D6-244D-4FEB-86B1-4F134DA73659}">
      <dsp:nvSpPr>
        <dsp:cNvPr id="0" name=""/>
        <dsp:cNvSpPr/>
      </dsp:nvSpPr>
      <dsp:spPr>
        <a:xfrm>
          <a:off x="0" y="2667317"/>
          <a:ext cx="10363200" cy="666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Ich verstehe dich. </a:t>
          </a:r>
          <a:endParaRPr lang="en-US" sz="3100" kern="1200"/>
        </a:p>
      </dsp:txBody>
      <dsp:txXfrm>
        <a:off x="0" y="2667317"/>
        <a:ext cx="10363200" cy="666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28E14-2161-4EDD-B4CB-98E028632BAD}">
      <dsp:nvSpPr>
        <dsp:cNvPr id="0" name=""/>
        <dsp:cNvSpPr/>
      </dsp:nvSpPr>
      <dsp:spPr>
        <a:xfrm>
          <a:off x="0" y="377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CCCE1-29CA-4E17-AE4B-0564E99634AB}">
      <dsp:nvSpPr>
        <dsp:cNvPr id="0" name=""/>
        <dsp:cNvSpPr/>
      </dsp:nvSpPr>
      <dsp:spPr>
        <a:xfrm>
          <a:off x="0" y="377"/>
          <a:ext cx="10363200" cy="61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Ich schreibe ein Buch.</a:t>
          </a:r>
          <a:endParaRPr lang="en-US" sz="2800" kern="1200"/>
        </a:p>
      </dsp:txBody>
      <dsp:txXfrm>
        <a:off x="0" y="377"/>
        <a:ext cx="10363200" cy="617541"/>
      </dsp:txXfrm>
    </dsp:sp>
    <dsp:sp modelId="{D6F0F62B-E378-42E7-A8E5-60621E4D25C8}">
      <dsp:nvSpPr>
        <dsp:cNvPr id="0" name=""/>
        <dsp:cNvSpPr/>
      </dsp:nvSpPr>
      <dsp:spPr>
        <a:xfrm>
          <a:off x="0" y="617918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E4CEF-6225-4430-B2D3-190701CD8F51}">
      <dsp:nvSpPr>
        <dsp:cNvPr id="0" name=""/>
        <dsp:cNvSpPr/>
      </dsp:nvSpPr>
      <dsp:spPr>
        <a:xfrm>
          <a:off x="0" y="617918"/>
          <a:ext cx="10363200" cy="61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Ich schreibe dir. </a:t>
          </a:r>
          <a:endParaRPr lang="en-US" sz="2800" kern="1200"/>
        </a:p>
      </dsp:txBody>
      <dsp:txXfrm>
        <a:off x="0" y="617918"/>
        <a:ext cx="10363200" cy="617541"/>
      </dsp:txXfrm>
    </dsp:sp>
    <dsp:sp modelId="{3DFE461E-6422-4178-B746-2F3896F0F97B}">
      <dsp:nvSpPr>
        <dsp:cNvPr id="0" name=""/>
        <dsp:cNvSpPr/>
      </dsp:nvSpPr>
      <dsp:spPr>
        <a:xfrm>
          <a:off x="0" y="1235459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E4CA8-EFE4-4F8B-A947-9B82739DA27B}">
      <dsp:nvSpPr>
        <dsp:cNvPr id="0" name=""/>
        <dsp:cNvSpPr/>
      </dsp:nvSpPr>
      <dsp:spPr>
        <a:xfrm>
          <a:off x="0" y="1235459"/>
          <a:ext cx="10363200" cy="61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Ich schreibe Ihnen. </a:t>
          </a:r>
          <a:endParaRPr lang="en-US" sz="2800" kern="1200"/>
        </a:p>
      </dsp:txBody>
      <dsp:txXfrm>
        <a:off x="0" y="1235459"/>
        <a:ext cx="10363200" cy="617541"/>
      </dsp:txXfrm>
    </dsp:sp>
    <dsp:sp modelId="{D2D597F3-2EA1-4E89-A2A0-6A86A41AA134}">
      <dsp:nvSpPr>
        <dsp:cNvPr id="0" name=""/>
        <dsp:cNvSpPr/>
      </dsp:nvSpPr>
      <dsp:spPr>
        <a:xfrm>
          <a:off x="0" y="1853000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3910F-BBDF-4D60-91B4-53B13DAA8E87}">
      <dsp:nvSpPr>
        <dsp:cNvPr id="0" name=""/>
        <dsp:cNvSpPr/>
      </dsp:nvSpPr>
      <dsp:spPr>
        <a:xfrm>
          <a:off x="0" y="1853000"/>
          <a:ext cx="10363200" cy="61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Ich schreibe einen Brief.</a:t>
          </a:r>
          <a:endParaRPr lang="en-US" sz="2800" kern="1200"/>
        </a:p>
      </dsp:txBody>
      <dsp:txXfrm>
        <a:off x="0" y="1853000"/>
        <a:ext cx="10363200" cy="617541"/>
      </dsp:txXfrm>
    </dsp:sp>
    <dsp:sp modelId="{0D26FB0C-C834-4ACE-875E-CB45D91ED2D1}">
      <dsp:nvSpPr>
        <dsp:cNvPr id="0" name=""/>
        <dsp:cNvSpPr/>
      </dsp:nvSpPr>
      <dsp:spPr>
        <a:xfrm>
          <a:off x="0" y="2470541"/>
          <a:ext cx="1036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65481-6EA4-44F6-B3A3-42F4B104647F}">
      <dsp:nvSpPr>
        <dsp:cNvPr id="0" name=""/>
        <dsp:cNvSpPr/>
      </dsp:nvSpPr>
      <dsp:spPr>
        <a:xfrm>
          <a:off x="0" y="2470541"/>
          <a:ext cx="10363200" cy="61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Ich schreibe ein Wort.</a:t>
          </a:r>
          <a:endParaRPr lang="en-US" sz="2800" kern="1200" dirty="0"/>
        </a:p>
      </dsp:txBody>
      <dsp:txXfrm>
        <a:off x="0" y="2470541"/>
        <a:ext cx="10363200" cy="617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11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5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6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0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5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7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5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1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5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50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auge-beobachten-papier-sehen-iris-2053408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A9681A-2486-4655-A876-E26402CA2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0D4CE8AA-2141-6D27-8C48-212A5477A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1" b="287"/>
          <a:stretch/>
        </p:blipFill>
        <p:spPr>
          <a:xfrm>
            <a:off x="2" y="152"/>
            <a:ext cx="12191998" cy="6857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BB6818-31C2-4340-98F8-64FF7F46A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1900B7-0F1A-0086-0C54-ABADA5703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8" y="1371600"/>
            <a:ext cx="5758629" cy="2696866"/>
          </a:xfrm>
        </p:spPr>
        <p:txBody>
          <a:bodyPr anchor="t"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Alphabetisierung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Das ABC und 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Verben für den Alltag </a:t>
            </a:r>
            <a:br>
              <a:rPr lang="de-DE" dirty="0">
                <a:solidFill>
                  <a:srgbClr val="FFFFFF"/>
                </a:solidFill>
              </a:rPr>
            </a:b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7A3E5D3-8A46-FEE0-BA6A-6E0811CD1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1500" dirty="0">
                <a:solidFill>
                  <a:srgbClr val="FFFFFF"/>
                </a:solidFill>
              </a:rPr>
              <a:t>Made </a:t>
            </a:r>
            <a:r>
              <a:rPr lang="de-DE" sz="1500" dirty="0" err="1">
                <a:solidFill>
                  <a:srgbClr val="FFFFFF"/>
                </a:solidFill>
              </a:rPr>
              <a:t>by</a:t>
            </a:r>
            <a:r>
              <a:rPr lang="de-DE" sz="1500" dirty="0">
                <a:solidFill>
                  <a:srgbClr val="FFFFFF"/>
                </a:solidFill>
              </a:rPr>
              <a:t>: Kerstin Kant / Juli 2022</a:t>
            </a:r>
          </a:p>
          <a:p>
            <a:pPr>
              <a:lnSpc>
                <a:spcPct val="120000"/>
              </a:lnSpc>
            </a:pPr>
            <a:r>
              <a:rPr lang="de-DE" sz="1500" dirty="0">
                <a:solidFill>
                  <a:srgbClr val="FFFFFF"/>
                </a:solidFill>
              </a:rPr>
              <a:t>Fotos mit freundlicher Unterstützung von Microsoft Office - Archivbilder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46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E3E487-3B98-6223-6279-462B929A6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108960"/>
            <a:ext cx="7369908" cy="2682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Was macht </a:t>
            </a:r>
            <a:r>
              <a:rPr lang="en-US" b="1" dirty="0"/>
              <a:t>die Frau? – </a:t>
            </a:r>
            <a:r>
              <a:rPr lang="en-US" b="1"/>
              <a:t>Sie hört</a:t>
            </a:r>
            <a:r>
              <a:rPr lang="en-US"/>
              <a:t>. </a:t>
            </a:r>
            <a:endParaRPr lang="en-US" dirty="0"/>
          </a:p>
        </p:txBody>
      </p: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84EE7F79-08E8-405E-9B6D-B1560F348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1585" y="1027306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0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E5DE4E-2071-608C-796A-684CBB52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hören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B58D9C6-DFBC-A579-96F9-4EB4B84B2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033B9DF-B4EF-E240-7CB2-C413F2AB4C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b="1" dirty="0"/>
              <a:t>ich höre</a:t>
            </a:r>
          </a:p>
          <a:p>
            <a:r>
              <a:rPr lang="de-DE" b="1" dirty="0"/>
              <a:t>du hörst</a:t>
            </a:r>
          </a:p>
          <a:p>
            <a:r>
              <a:rPr lang="de-DE" b="1" dirty="0"/>
              <a:t>er hört (m)</a:t>
            </a:r>
          </a:p>
          <a:p>
            <a:r>
              <a:rPr lang="de-DE" b="1" dirty="0"/>
              <a:t>sie hört (f)</a:t>
            </a:r>
          </a:p>
          <a:p>
            <a:r>
              <a:rPr lang="de-DE" b="1" dirty="0"/>
              <a:t>es hört (n)</a:t>
            </a:r>
          </a:p>
          <a:p>
            <a:r>
              <a:rPr lang="de-DE" b="1" dirty="0"/>
              <a:t>man hört (unbestimmt)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38818C-14B0-C11A-BCB0-2D95DE7C2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Plural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8F7B46-52DA-6681-62F0-4B72C8F9773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b="1" dirty="0"/>
              <a:t>wir hören</a:t>
            </a:r>
          </a:p>
          <a:p>
            <a:r>
              <a:rPr lang="de-DE" b="1" dirty="0"/>
              <a:t>ihr hört</a:t>
            </a:r>
          </a:p>
          <a:p>
            <a:r>
              <a:rPr lang="de-DE" b="1" dirty="0"/>
              <a:t>sie hören (die Gruppe)</a:t>
            </a:r>
          </a:p>
          <a:p>
            <a:r>
              <a:rPr lang="de-DE" b="1" dirty="0"/>
              <a:t>Sie hören (Respekt)</a:t>
            </a:r>
          </a:p>
        </p:txBody>
      </p:sp>
    </p:spTree>
    <p:extLst>
      <p:ext uri="{BB962C8B-B14F-4D97-AF65-F5344CB8AC3E}">
        <p14:creationId xmlns:p14="http://schemas.microsoft.com/office/powerpoint/2010/main" val="9656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8FA1AA-76F1-FD1B-FAD4-2FF15161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hö</a:t>
            </a:r>
            <a:r>
              <a:rPr lang="de-DE" dirty="0">
                <a:solidFill>
                  <a:srgbClr val="FF0000"/>
                </a:solidFill>
              </a:rPr>
              <a:t>ren</a:t>
            </a:r>
          </a:p>
        </p:txBody>
      </p:sp>
      <p:pic>
        <p:nvPicPr>
          <p:cNvPr id="9" name="Picture 8" descr="Ein Bild, das Zubehör enthält.&#10;&#10;Automatisch generierte Beschreibung">
            <a:extLst>
              <a:ext uri="{FF2B5EF4-FFF2-40B4-BE49-F238E27FC236}">
                <a16:creationId xmlns:a16="http://schemas.microsoft.com/office/drawing/2014/main" id="{20457705-86D8-42EE-E630-B7438EA26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r="-1" b="-1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474803D-88C5-1747-6830-ED4D6222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/>
          </a:bodyPr>
          <a:lstStyle/>
          <a:p>
            <a:r>
              <a:rPr lang="de-DE" dirty="0"/>
              <a:t>Ich höre Musik.</a:t>
            </a:r>
          </a:p>
          <a:p>
            <a:r>
              <a:rPr lang="de-DE" dirty="0"/>
              <a:t>Ich höre Radio.</a:t>
            </a:r>
          </a:p>
          <a:p>
            <a:r>
              <a:rPr lang="de-DE" dirty="0"/>
              <a:t>Ich höre das Kind. </a:t>
            </a:r>
          </a:p>
          <a:p>
            <a:r>
              <a:rPr lang="de-DE" dirty="0"/>
              <a:t>Ich höre zu. </a:t>
            </a:r>
          </a:p>
          <a:p>
            <a:r>
              <a:rPr lang="de-DE" dirty="0"/>
              <a:t>Ich höre dich. </a:t>
            </a:r>
          </a:p>
        </p:txBody>
      </p:sp>
    </p:spTree>
    <p:extLst>
      <p:ext uri="{BB962C8B-B14F-4D97-AF65-F5344CB8AC3E}">
        <p14:creationId xmlns:p14="http://schemas.microsoft.com/office/powerpoint/2010/main" val="1794434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9A9681A-2486-4655-A876-E26402CA2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46201C-C502-0456-D1B5-12E3F626A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270" b="12913"/>
          <a:stretch/>
        </p:blipFill>
        <p:spPr>
          <a:xfrm>
            <a:off x="2" y="152"/>
            <a:ext cx="12191998" cy="685784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9BB6818-31C2-4340-98F8-64FF7F46A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DC64B1-EE41-B643-B8D3-02B88F390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600"/>
            <a:ext cx="5758629" cy="26968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sehen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6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868751-11CB-DBFF-5D66-1D91EB934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99660"/>
            <a:ext cx="6592186" cy="28841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Was </a:t>
            </a:r>
            <a:r>
              <a:rPr lang="en-US"/>
              <a:t>macht</a:t>
            </a:r>
            <a:r>
              <a:rPr lang="en-US" dirty="0"/>
              <a:t> das Auge? </a:t>
            </a:r>
            <a:br>
              <a:rPr lang="en-US" dirty="0"/>
            </a:br>
            <a:r>
              <a:rPr lang="en-US" dirty="0"/>
              <a:t>Das Auge </a:t>
            </a:r>
            <a:r>
              <a:rPr lang="en-US"/>
              <a:t>sieht</a:t>
            </a:r>
            <a:r>
              <a:rPr lang="en-US" dirty="0"/>
              <a:t>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C8BF2-C035-4BFF-8802-A3972383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32631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625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3019A-1F50-587D-4B03-08A1CFB4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sehen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0E50153-5D96-40F6-A78E-49DA2F821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CF0C50A-98D7-7935-3C97-4D2A8C1479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ich sehe</a:t>
            </a:r>
          </a:p>
          <a:p>
            <a:r>
              <a:rPr lang="de-DE" dirty="0"/>
              <a:t>du siehst</a:t>
            </a:r>
          </a:p>
          <a:p>
            <a:r>
              <a:rPr lang="de-DE" dirty="0"/>
              <a:t>er sieht (m)</a:t>
            </a:r>
          </a:p>
          <a:p>
            <a:r>
              <a:rPr lang="de-DE" dirty="0"/>
              <a:t>sie sieht (f)</a:t>
            </a:r>
          </a:p>
          <a:p>
            <a:r>
              <a:rPr lang="de-DE" dirty="0"/>
              <a:t>es sieht (n)</a:t>
            </a:r>
          </a:p>
          <a:p>
            <a:r>
              <a:rPr lang="de-DE" dirty="0"/>
              <a:t>man sieht (unbestimmt)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4DE53D4-6786-DB1A-B0FB-07A36DB71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Plural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33B78D0-D750-0638-78CD-24A703F2F25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wir sehen</a:t>
            </a:r>
          </a:p>
          <a:p>
            <a:r>
              <a:rPr lang="de-DE" dirty="0"/>
              <a:t>ihr seht</a:t>
            </a:r>
          </a:p>
          <a:p>
            <a:r>
              <a:rPr lang="de-DE" dirty="0"/>
              <a:t>sie sehen (Gruppe)</a:t>
            </a:r>
          </a:p>
          <a:p>
            <a:r>
              <a:rPr lang="de-DE" dirty="0"/>
              <a:t>Sie sehen (Respekt)</a:t>
            </a:r>
          </a:p>
        </p:txBody>
      </p:sp>
    </p:spTree>
    <p:extLst>
      <p:ext uri="{BB962C8B-B14F-4D97-AF65-F5344CB8AC3E}">
        <p14:creationId xmlns:p14="http://schemas.microsoft.com/office/powerpoint/2010/main" val="198545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A47AD1-CAE3-1324-7D66-3A844433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se</a:t>
            </a:r>
            <a:r>
              <a:rPr lang="de-DE" dirty="0">
                <a:solidFill>
                  <a:srgbClr val="00B0F0"/>
                </a:solidFill>
              </a:rPr>
              <a:t>hen</a:t>
            </a:r>
          </a:p>
        </p:txBody>
      </p:sp>
      <p:pic>
        <p:nvPicPr>
          <p:cNvPr id="5" name="Picture 4" descr="Hand, die sich zur Sonne streckt">
            <a:extLst>
              <a:ext uri="{FF2B5EF4-FFF2-40B4-BE49-F238E27FC236}">
                <a16:creationId xmlns:a16="http://schemas.microsoft.com/office/drawing/2014/main" id="{08E5A0E2-1128-23BD-E779-7272F1039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1" r="8995" b="2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D5C781-A9AC-6667-4A36-A8B9092F3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/>
          </a:bodyPr>
          <a:lstStyle/>
          <a:p>
            <a:r>
              <a:rPr lang="de-DE" dirty="0"/>
              <a:t>Ich sehe die Sonne. </a:t>
            </a:r>
          </a:p>
          <a:p>
            <a:r>
              <a:rPr lang="de-DE" dirty="0"/>
              <a:t>Ich sehe zu. </a:t>
            </a:r>
          </a:p>
          <a:p>
            <a:r>
              <a:rPr lang="de-DE" dirty="0"/>
              <a:t>Ich sehe den Baum. </a:t>
            </a:r>
          </a:p>
          <a:p>
            <a:r>
              <a:rPr lang="de-DE" dirty="0"/>
              <a:t>Ich sehe dich. </a:t>
            </a:r>
          </a:p>
        </p:txBody>
      </p:sp>
    </p:spTree>
    <p:extLst>
      <p:ext uri="{BB962C8B-B14F-4D97-AF65-F5344CB8AC3E}">
        <p14:creationId xmlns:p14="http://schemas.microsoft.com/office/powerpoint/2010/main" val="393557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Person, die im Notizbuch schreibt">
            <a:extLst>
              <a:ext uri="{FF2B5EF4-FFF2-40B4-BE49-F238E27FC236}">
                <a16:creationId xmlns:a16="http://schemas.microsoft.com/office/drawing/2014/main" id="{7A4B74EB-81D3-FE8C-A375-A82D60BB1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7" b="1584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F66B7C-69F6-439C-A508-14C94AF6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61948" y="0"/>
            <a:ext cx="7230052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118281-7EB0-4793-A760-9E1DBA4A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29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verstehen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043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24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696B046-DB4B-EEA8-E2D4-529049A3A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108960"/>
            <a:ext cx="7369908" cy="2682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Verstehen Sie? </a:t>
            </a:r>
            <a:br>
              <a:rPr lang="en-US" dirty="0"/>
            </a:br>
            <a:r>
              <a:rPr lang="en-US"/>
              <a:t>Ich verstehe.  </a:t>
            </a:r>
            <a:br>
              <a:rPr lang="en-US" dirty="0"/>
            </a:br>
            <a:r>
              <a:rPr lang="en-US"/>
              <a:t>Ich verstehe nicht. </a:t>
            </a:r>
            <a:endParaRPr lang="en-US" dirty="0"/>
          </a:p>
        </p:txBody>
      </p: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84EE7F79-08E8-405E-9B6D-B1560F348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1585" y="1027306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600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7E4AD42-0998-FF3F-D5B8-B96840E4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verstehen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5EC3BD3-065C-3D84-C8DB-4E66BEC7C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25238DF-32A9-9480-E1A9-518CBE3773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ich verstehe</a:t>
            </a:r>
          </a:p>
          <a:p>
            <a:r>
              <a:rPr lang="de-DE" dirty="0"/>
              <a:t>du verstehst</a:t>
            </a:r>
          </a:p>
          <a:p>
            <a:r>
              <a:rPr lang="de-DE" dirty="0"/>
              <a:t>er versteht (m)</a:t>
            </a:r>
          </a:p>
          <a:p>
            <a:r>
              <a:rPr lang="de-DE" dirty="0"/>
              <a:t>sie versteht (f)</a:t>
            </a:r>
          </a:p>
          <a:p>
            <a:r>
              <a:rPr lang="de-DE" dirty="0"/>
              <a:t>es versteht (n)</a:t>
            </a:r>
          </a:p>
          <a:p>
            <a:r>
              <a:rPr lang="de-DE" dirty="0"/>
              <a:t>man versteht (unbestimmt)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7052A2-1E77-18AE-C045-ABDDB995A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Plural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F7D983A-DA7D-945C-2B7F-A111DA0EE4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wir verstehen</a:t>
            </a:r>
          </a:p>
          <a:p>
            <a:r>
              <a:rPr lang="de-DE" dirty="0"/>
              <a:t>ihr versteht</a:t>
            </a:r>
          </a:p>
          <a:p>
            <a:r>
              <a:rPr lang="de-DE" dirty="0"/>
              <a:t>sie verstehen (Gruppe)</a:t>
            </a:r>
          </a:p>
          <a:p>
            <a:r>
              <a:rPr lang="de-DE" dirty="0"/>
              <a:t>Sie verstehen (Respekt)</a:t>
            </a:r>
          </a:p>
        </p:txBody>
      </p:sp>
    </p:spTree>
    <p:extLst>
      <p:ext uri="{BB962C8B-B14F-4D97-AF65-F5344CB8AC3E}">
        <p14:creationId xmlns:p14="http://schemas.microsoft.com/office/powerpoint/2010/main" val="334806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ölzerne Buchstaben auf einem blauen Hintergrund">
            <a:extLst>
              <a:ext uri="{FF2B5EF4-FFF2-40B4-BE49-F238E27FC236}">
                <a16:creationId xmlns:a16="http://schemas.microsoft.com/office/drawing/2014/main" id="{4EBF800E-7A88-F9DA-9716-B25E8986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1" b="868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D78BA5-2579-4D62-B68F-2289D39BF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ACB2B5-A72C-04E1-E284-C2A42BFF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Das ABC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378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37580D-1176-4083-A9A1-BD8ED0899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450C2B-802F-0A4E-9C0F-42753817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411" y="1249326"/>
            <a:ext cx="9669008" cy="1139911"/>
          </a:xfrm>
        </p:spPr>
        <p:txBody>
          <a:bodyPr>
            <a:normAutofit/>
          </a:bodyPr>
          <a:lstStyle/>
          <a:p>
            <a:pPr algn="r"/>
            <a:r>
              <a:rPr lang="de-DE" dirty="0">
                <a:solidFill>
                  <a:srgbClr val="00B0F0"/>
                </a:solidFill>
              </a:rPr>
              <a:t>ver</a:t>
            </a:r>
            <a:r>
              <a:rPr lang="de-DE" dirty="0">
                <a:solidFill>
                  <a:srgbClr val="FF0000"/>
                </a:solidFill>
              </a:rPr>
              <a:t>ste</a:t>
            </a:r>
            <a:r>
              <a:rPr lang="de-DE" dirty="0">
                <a:solidFill>
                  <a:srgbClr val="00B050"/>
                </a:solidFill>
              </a:rPr>
              <a:t>hen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3AD75E-1A77-4E2E-BFE0-452AC5193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79149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F6F417F6-B1A0-B8E8-5DBA-D18CD41410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472333"/>
              </p:ext>
            </p:extLst>
          </p:nvPr>
        </p:nvGraphicFramePr>
        <p:xfrm>
          <a:off x="914400" y="2607562"/>
          <a:ext cx="10363200" cy="3334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0569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Student, der in einer Bibliothek liest">
            <a:extLst>
              <a:ext uri="{FF2B5EF4-FFF2-40B4-BE49-F238E27FC236}">
                <a16:creationId xmlns:a16="http://schemas.microsoft.com/office/drawing/2014/main" id="{203916F4-6F39-B6E5-6275-BA1A47629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F66B7C-69F6-439C-A508-14C94AF6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61948" y="0"/>
            <a:ext cx="7230052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FD7AC4-7258-3C83-71E5-85222A64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29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lesen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043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02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EB074A-515C-A150-4D9F-034E70D8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99660"/>
            <a:ext cx="6592186" cy="28841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Was macht die Frau?</a:t>
            </a:r>
            <a:br>
              <a:rPr lang="en-US"/>
            </a:br>
            <a:r>
              <a:rPr lang="en-US"/>
              <a:t>Sie liest ein Buch.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5C8BF2-C035-4BFF-8802-A3972383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32631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2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67852D-3794-4E3F-0560-25713EA5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lesen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1FE7CF-5595-D121-77BD-ED50DF194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F610E5F-ACA3-32A0-C672-46FC1BCAE7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ich lese</a:t>
            </a:r>
          </a:p>
          <a:p>
            <a:r>
              <a:rPr lang="de-DE" dirty="0"/>
              <a:t>du liest</a:t>
            </a:r>
          </a:p>
          <a:p>
            <a:r>
              <a:rPr lang="de-DE" dirty="0"/>
              <a:t>er liest (m)</a:t>
            </a:r>
          </a:p>
          <a:p>
            <a:r>
              <a:rPr lang="de-DE" dirty="0"/>
              <a:t>sie liest (f)</a:t>
            </a:r>
          </a:p>
          <a:p>
            <a:r>
              <a:rPr lang="de-DE" dirty="0"/>
              <a:t>es liest (n)</a:t>
            </a:r>
          </a:p>
          <a:p>
            <a:r>
              <a:rPr lang="de-DE" dirty="0"/>
              <a:t>man liest (unbestimmt)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1FE0409-92E7-60F1-A1B6-6243C367A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Plural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F7406D5-A431-89FC-6539-9581C8BBA4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wir lesen </a:t>
            </a:r>
          </a:p>
          <a:p>
            <a:r>
              <a:rPr lang="de-DE" dirty="0"/>
              <a:t>ihr lest</a:t>
            </a:r>
          </a:p>
          <a:p>
            <a:r>
              <a:rPr lang="de-DE" dirty="0"/>
              <a:t>sie lesen (Gruppe)</a:t>
            </a:r>
          </a:p>
          <a:p>
            <a:r>
              <a:rPr lang="de-DE" dirty="0"/>
              <a:t>Sie lesen (Respekt)</a:t>
            </a:r>
          </a:p>
        </p:txBody>
      </p:sp>
    </p:spTree>
    <p:extLst>
      <p:ext uri="{BB962C8B-B14F-4D97-AF65-F5344CB8AC3E}">
        <p14:creationId xmlns:p14="http://schemas.microsoft.com/office/powerpoint/2010/main" val="1181566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86DEE17-A899-675E-4894-894423F1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le</a:t>
            </a:r>
            <a:r>
              <a:rPr lang="de-DE" dirty="0">
                <a:solidFill>
                  <a:srgbClr val="00B0F0"/>
                </a:solidFill>
              </a:rPr>
              <a:t>sen</a:t>
            </a:r>
          </a:p>
        </p:txBody>
      </p:sp>
      <p:pic>
        <p:nvPicPr>
          <p:cNvPr id="6" name="Picture 5" descr="Nahaufnahme von Händen, die ein offenes Buch halten">
            <a:extLst>
              <a:ext uri="{FF2B5EF4-FFF2-40B4-BE49-F238E27FC236}">
                <a16:creationId xmlns:a16="http://schemas.microsoft.com/office/drawing/2014/main" id="{B124EB75-8D4A-BBAE-FC81-8DF32428E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52" r="21559" b="-1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8C01D1-C053-830D-3E30-C74040BC6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Ich lese ein Buch. </a:t>
            </a:r>
          </a:p>
          <a:p>
            <a:pPr marL="0" indent="0">
              <a:buNone/>
            </a:pPr>
            <a:r>
              <a:rPr lang="de-DE" dirty="0"/>
              <a:t>Ich lese einen Satz.</a:t>
            </a:r>
          </a:p>
          <a:p>
            <a:pPr marL="0" indent="0">
              <a:buNone/>
            </a:pPr>
            <a:r>
              <a:rPr lang="de-DE" dirty="0"/>
              <a:t>Ich lese ein Wort.</a:t>
            </a:r>
          </a:p>
          <a:p>
            <a:pPr marL="0" indent="0">
              <a:buNone/>
            </a:pPr>
            <a:r>
              <a:rPr lang="de-DE" dirty="0"/>
              <a:t>Ich lese einen Brief.</a:t>
            </a:r>
          </a:p>
          <a:p>
            <a:pPr marL="0" indent="0">
              <a:buNone/>
            </a:pPr>
            <a:r>
              <a:rPr lang="de-DE" dirty="0"/>
              <a:t>Ich lese gern. </a:t>
            </a:r>
          </a:p>
        </p:txBody>
      </p:sp>
    </p:spTree>
    <p:extLst>
      <p:ext uri="{BB962C8B-B14F-4D97-AF65-F5344CB8AC3E}">
        <p14:creationId xmlns:p14="http://schemas.microsoft.com/office/powerpoint/2010/main" val="674629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A9681A-2486-4655-A876-E26402CA2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Ausfüllen von Formularen an einem Tisch">
            <a:extLst>
              <a:ext uri="{FF2B5EF4-FFF2-40B4-BE49-F238E27FC236}">
                <a16:creationId xmlns:a16="http://schemas.microsoft.com/office/drawing/2014/main" id="{82CC4901-C24C-A730-19F1-1635732DF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4" b="5058"/>
          <a:stretch/>
        </p:blipFill>
        <p:spPr>
          <a:xfrm>
            <a:off x="2" y="152"/>
            <a:ext cx="12191998" cy="6857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B6818-31C2-4340-98F8-64FF7F46A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493D38-5CBE-D95C-C5B9-54A73AA8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600"/>
            <a:ext cx="5758629" cy="26968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schreiben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068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96A3D92-3288-CD17-51D0-A8F7BA71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99660"/>
            <a:ext cx="6592186" cy="28841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Was macht die Hand?</a:t>
            </a:r>
            <a:br>
              <a:rPr lang="en-US"/>
            </a:br>
            <a:r>
              <a:rPr lang="en-US"/>
              <a:t>Sie schreibt.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5C8BF2-C035-4BFF-8802-A3972383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32631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23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CDC7A61-6707-B1E0-4110-1917022D6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schreiben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895531-F81D-BBFC-FE73-54E1C99EE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Singular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B588805-0C70-A231-0902-674067CDB4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ich schreibe</a:t>
            </a:r>
          </a:p>
          <a:p>
            <a:r>
              <a:rPr lang="de-DE" dirty="0"/>
              <a:t>du schreibst</a:t>
            </a:r>
          </a:p>
          <a:p>
            <a:r>
              <a:rPr lang="de-DE" dirty="0"/>
              <a:t>er schreibt (m)</a:t>
            </a:r>
          </a:p>
          <a:p>
            <a:r>
              <a:rPr lang="de-DE" dirty="0"/>
              <a:t>sie schreibt (f)</a:t>
            </a:r>
          </a:p>
          <a:p>
            <a:r>
              <a:rPr lang="de-DE" dirty="0"/>
              <a:t>es schreibt (n)</a:t>
            </a:r>
          </a:p>
          <a:p>
            <a:r>
              <a:rPr lang="de-DE" dirty="0"/>
              <a:t>man schreibt (unbestimmt)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DA9F248-9F0C-561D-D074-6664CF0B9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Singular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6078E60-A468-88B4-B942-79FC0753AF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wir schreiben</a:t>
            </a:r>
          </a:p>
          <a:p>
            <a:r>
              <a:rPr lang="de-DE" dirty="0"/>
              <a:t>ihr schreibt</a:t>
            </a:r>
          </a:p>
          <a:p>
            <a:r>
              <a:rPr lang="de-DE" dirty="0"/>
              <a:t>sie schreiben (Gruppe)</a:t>
            </a:r>
          </a:p>
          <a:p>
            <a:r>
              <a:rPr lang="de-DE" dirty="0"/>
              <a:t>Sie schreiben (Respekt)</a:t>
            </a:r>
          </a:p>
        </p:txBody>
      </p:sp>
    </p:spTree>
    <p:extLst>
      <p:ext uri="{BB962C8B-B14F-4D97-AF65-F5344CB8AC3E}">
        <p14:creationId xmlns:p14="http://schemas.microsoft.com/office/powerpoint/2010/main" val="4081039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9E3975-F069-B8C5-C91C-B1DB599A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B0F0"/>
                </a:solidFill>
              </a:rPr>
              <a:t>schrei</a:t>
            </a:r>
            <a:r>
              <a:rPr lang="de-DE" dirty="0">
                <a:solidFill>
                  <a:srgbClr val="FF0000"/>
                </a:solidFill>
              </a:rPr>
              <a:t>ben</a:t>
            </a: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C5EA56C2-91E9-3902-7B6B-E326A31493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294030"/>
              </p:ext>
            </p:extLst>
          </p:nvPr>
        </p:nvGraphicFramePr>
        <p:xfrm>
          <a:off x="914399" y="2853369"/>
          <a:ext cx="10363200" cy="308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2229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6" descr="Personen, die Gebärdensprache verwenden">
            <a:extLst>
              <a:ext uri="{FF2B5EF4-FFF2-40B4-BE49-F238E27FC236}">
                <a16:creationId xmlns:a16="http://schemas.microsoft.com/office/drawing/2014/main" id="{661C7E95-D24F-1603-FBA5-978DB79C7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1F6DCFE-CC25-4519-2CD2-7A07E279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sprechen</a:t>
            </a:r>
          </a:p>
        </p:txBody>
      </p: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36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BDA9FA-2137-116D-427A-44F44E6E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70750"/>
            <a:ext cx="10110857" cy="1387934"/>
          </a:xfrm>
        </p:spPr>
        <p:txBody>
          <a:bodyPr anchor="b">
            <a:normAutofit/>
          </a:bodyPr>
          <a:lstStyle/>
          <a:p>
            <a:r>
              <a:rPr lang="de-DE" dirty="0"/>
              <a:t>Das große ABC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2D3963-2153-4637-96E6-E31BD2CE5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23074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E71FF3DD-0AC5-32C0-E99A-7415726E38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41552"/>
              </p:ext>
            </p:extLst>
          </p:nvPr>
        </p:nvGraphicFramePr>
        <p:xfrm>
          <a:off x="1774026" y="2852738"/>
          <a:ext cx="8643950" cy="308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737">
                  <a:extLst>
                    <a:ext uri="{9D8B030D-6E8A-4147-A177-3AD203B41FA5}">
                      <a16:colId xmlns:a16="http://schemas.microsoft.com/office/drawing/2014/main" val="889057291"/>
                    </a:ext>
                  </a:extLst>
                </a:gridCol>
                <a:gridCol w="1838737">
                  <a:extLst>
                    <a:ext uri="{9D8B030D-6E8A-4147-A177-3AD203B41FA5}">
                      <a16:colId xmlns:a16="http://schemas.microsoft.com/office/drawing/2014/main" val="3396757185"/>
                    </a:ext>
                  </a:extLst>
                </a:gridCol>
                <a:gridCol w="1578784">
                  <a:extLst>
                    <a:ext uri="{9D8B030D-6E8A-4147-A177-3AD203B41FA5}">
                      <a16:colId xmlns:a16="http://schemas.microsoft.com/office/drawing/2014/main" val="3868348103"/>
                    </a:ext>
                  </a:extLst>
                </a:gridCol>
                <a:gridCol w="1578784">
                  <a:extLst>
                    <a:ext uri="{9D8B030D-6E8A-4147-A177-3AD203B41FA5}">
                      <a16:colId xmlns:a16="http://schemas.microsoft.com/office/drawing/2014/main" val="2647809872"/>
                    </a:ext>
                  </a:extLst>
                </a:gridCol>
                <a:gridCol w="1808908">
                  <a:extLst>
                    <a:ext uri="{9D8B030D-6E8A-4147-A177-3AD203B41FA5}">
                      <a16:colId xmlns:a16="http://schemas.microsoft.com/office/drawing/2014/main" val="951671221"/>
                    </a:ext>
                  </a:extLst>
                </a:gridCol>
              </a:tblGrid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A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B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C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D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E</a:t>
                      </a:r>
                    </a:p>
                  </a:txBody>
                  <a:tcPr marL="100301" marR="100301" marT="50151" marB="50151"/>
                </a:tc>
                <a:extLst>
                  <a:ext uri="{0D108BD9-81ED-4DB2-BD59-A6C34878D82A}">
                    <a16:rowId xmlns:a16="http://schemas.microsoft.com/office/drawing/2014/main" val="924885666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F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G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H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I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J</a:t>
                      </a:r>
                    </a:p>
                  </a:txBody>
                  <a:tcPr marL="100301" marR="100301" marT="50151" marB="50151"/>
                </a:tc>
                <a:extLst>
                  <a:ext uri="{0D108BD9-81ED-4DB2-BD59-A6C34878D82A}">
                    <a16:rowId xmlns:a16="http://schemas.microsoft.com/office/drawing/2014/main" val="49217554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K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L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M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N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O</a:t>
                      </a:r>
                    </a:p>
                  </a:txBody>
                  <a:tcPr marL="100301" marR="100301" marT="50151" marB="50151"/>
                </a:tc>
                <a:extLst>
                  <a:ext uri="{0D108BD9-81ED-4DB2-BD59-A6C34878D82A}">
                    <a16:rowId xmlns:a16="http://schemas.microsoft.com/office/drawing/2014/main" val="4189703091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P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Q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R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S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T</a:t>
                      </a:r>
                    </a:p>
                  </a:txBody>
                  <a:tcPr marL="100301" marR="100301" marT="50151" marB="50151"/>
                </a:tc>
                <a:extLst>
                  <a:ext uri="{0D108BD9-81ED-4DB2-BD59-A6C34878D82A}">
                    <a16:rowId xmlns:a16="http://schemas.microsoft.com/office/drawing/2014/main" val="3843178120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U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V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W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X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Y</a:t>
                      </a:r>
                    </a:p>
                  </a:txBody>
                  <a:tcPr marL="100301" marR="100301" marT="50151" marB="50151"/>
                </a:tc>
                <a:extLst>
                  <a:ext uri="{0D108BD9-81ED-4DB2-BD59-A6C34878D82A}">
                    <a16:rowId xmlns:a16="http://schemas.microsoft.com/office/drawing/2014/main" val="1645877028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Z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Ä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Ö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Ü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ß</a:t>
                      </a:r>
                    </a:p>
                  </a:txBody>
                  <a:tcPr marL="100301" marR="100301" marT="50151" marB="50151"/>
                </a:tc>
                <a:extLst>
                  <a:ext uri="{0D108BD9-81ED-4DB2-BD59-A6C34878D82A}">
                    <a16:rowId xmlns:a16="http://schemas.microsoft.com/office/drawing/2014/main" val="571203774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AU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ÄU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EI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IE</a:t>
                      </a:r>
                    </a:p>
                  </a:txBody>
                  <a:tcPr marL="100301" marR="100301" marT="50151" marB="5015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EU</a:t>
                      </a:r>
                    </a:p>
                  </a:txBody>
                  <a:tcPr marL="100301" marR="100301" marT="50151" marB="50151"/>
                </a:tc>
                <a:extLst>
                  <a:ext uri="{0D108BD9-81ED-4DB2-BD59-A6C34878D82A}">
                    <a16:rowId xmlns:a16="http://schemas.microsoft.com/office/drawing/2014/main" val="359079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097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41E3A52-18A8-E3CA-DB31-2F6B125D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99660"/>
            <a:ext cx="6592186" cy="28841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Was machen </a:t>
            </a:r>
            <a:r>
              <a:rPr lang="en-US" dirty="0"/>
              <a:t>der Mann und die Frau?</a:t>
            </a:r>
            <a:br>
              <a:rPr lang="en-US" dirty="0"/>
            </a:br>
            <a:r>
              <a:rPr lang="en-US"/>
              <a:t>Sie sprechen. </a:t>
            </a:r>
            <a:endParaRPr lang="en-US" dirty="0"/>
          </a:p>
        </p:txBody>
      </p: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8A5C8BF2-C035-4BFF-8802-A3972383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32631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2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E234C0-09B2-F5BC-572B-FA1FA8DF6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sprechen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2969EF-CCF1-3165-890F-27523A330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A14D27E-B089-9A7B-0274-330A293F48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ich spreche</a:t>
            </a:r>
          </a:p>
          <a:p>
            <a:r>
              <a:rPr lang="de-DE" dirty="0"/>
              <a:t>du sprichst</a:t>
            </a:r>
          </a:p>
          <a:p>
            <a:r>
              <a:rPr lang="de-DE" dirty="0"/>
              <a:t>er spricht (m)</a:t>
            </a:r>
          </a:p>
          <a:p>
            <a:r>
              <a:rPr lang="de-DE" dirty="0"/>
              <a:t>sie spricht (f)</a:t>
            </a:r>
          </a:p>
          <a:p>
            <a:r>
              <a:rPr lang="de-DE" dirty="0"/>
              <a:t>es spricht (n)</a:t>
            </a:r>
          </a:p>
          <a:p>
            <a:r>
              <a:rPr lang="de-DE" dirty="0"/>
              <a:t>man spricht (unbestimmt)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2B2842C-132D-28E1-6FA7-0FE8F45E5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Plural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AF60CA1-5619-AE30-C931-A62543A348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wir sprechen</a:t>
            </a:r>
          </a:p>
          <a:p>
            <a:r>
              <a:rPr lang="de-DE" dirty="0"/>
              <a:t>ihr sprecht</a:t>
            </a:r>
          </a:p>
          <a:p>
            <a:r>
              <a:rPr lang="de-DE" dirty="0"/>
              <a:t>sie sprechen (Gruppe)</a:t>
            </a:r>
          </a:p>
          <a:p>
            <a:r>
              <a:rPr lang="de-DE" dirty="0"/>
              <a:t>Sie sprechen (Respekt)</a:t>
            </a:r>
          </a:p>
        </p:txBody>
      </p:sp>
    </p:spTree>
    <p:extLst>
      <p:ext uri="{BB962C8B-B14F-4D97-AF65-F5344CB8AC3E}">
        <p14:creationId xmlns:p14="http://schemas.microsoft.com/office/powerpoint/2010/main" val="2075778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F453F13-D18C-8414-FD4C-08CD23CE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spre</a:t>
            </a:r>
            <a:r>
              <a:rPr lang="de-DE" dirty="0">
                <a:solidFill>
                  <a:srgbClr val="00B0F0"/>
                </a:solidFill>
              </a:rPr>
              <a:t>chen</a:t>
            </a:r>
          </a:p>
        </p:txBody>
      </p:sp>
      <p:pic>
        <p:nvPicPr>
          <p:cNvPr id="10" name="Picture 9" descr="Draufsicht auf ein Stethoskop auf einer blauen Oberfläche">
            <a:extLst>
              <a:ext uri="{FF2B5EF4-FFF2-40B4-BE49-F238E27FC236}">
                <a16:creationId xmlns:a16="http://schemas.microsoft.com/office/drawing/2014/main" id="{D1548796-6440-6A6A-294C-B65E06D06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r="-1" b="-1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7DE3177-DE0F-46DB-8A62-9BF617C2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/>
          </a:bodyPr>
          <a:lstStyle/>
          <a:p>
            <a:r>
              <a:rPr lang="de-DE" dirty="0"/>
              <a:t>Ich spreche mit dir.</a:t>
            </a:r>
          </a:p>
          <a:p>
            <a:r>
              <a:rPr lang="de-DE" dirty="0"/>
              <a:t>Ich spreche mit Ihnen. </a:t>
            </a:r>
          </a:p>
          <a:p>
            <a:r>
              <a:rPr lang="de-DE" dirty="0"/>
              <a:t>Ich spreche mit dem Arzt.</a:t>
            </a:r>
          </a:p>
          <a:p>
            <a:r>
              <a:rPr lang="de-DE" dirty="0"/>
              <a:t>Ich spreche mit dem Jobcenter.</a:t>
            </a:r>
          </a:p>
          <a:p>
            <a:r>
              <a:rPr lang="de-DE" dirty="0"/>
              <a:t>Ich spreche mit der Familie. </a:t>
            </a:r>
          </a:p>
        </p:txBody>
      </p:sp>
    </p:spTree>
    <p:extLst>
      <p:ext uri="{BB962C8B-B14F-4D97-AF65-F5344CB8AC3E}">
        <p14:creationId xmlns:p14="http://schemas.microsoft.com/office/powerpoint/2010/main" val="736799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e Person, die einen Anzug trägt und ein Mobiltelefon verwendet und auf ihre Armbanduhr schaut">
            <a:extLst>
              <a:ext uri="{FF2B5EF4-FFF2-40B4-BE49-F238E27FC236}">
                <a16:creationId xmlns:a16="http://schemas.microsoft.com/office/drawing/2014/main" id="{F65DE267-1ED0-D75B-2AA2-C431FE3DC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F66B7C-69F6-439C-A508-14C94AF6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61948" y="0"/>
            <a:ext cx="7230052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C6CCC3-4B93-0843-67F7-0C72694E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29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telefonieren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043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5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DE4CF8-7033-760F-84E5-3BA93A4C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99660"/>
            <a:ext cx="6592186" cy="28841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Was macht der Mann?</a:t>
            </a:r>
            <a:br>
              <a:rPr lang="en-US"/>
            </a:br>
            <a:r>
              <a:rPr lang="en-US"/>
              <a:t>Er telefoniert.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C8BF2-C035-4BFF-8802-A3972383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32631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67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36E851-C7F7-973A-0674-9FB2C862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telefonieren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3E12D9-8509-FAE5-6CC8-BE2A726C6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47D132A-54DC-CDB1-A208-13C0648C11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ich telefoniere</a:t>
            </a:r>
          </a:p>
          <a:p>
            <a:r>
              <a:rPr lang="de-DE" dirty="0"/>
              <a:t>du telefonierst</a:t>
            </a:r>
          </a:p>
          <a:p>
            <a:r>
              <a:rPr lang="de-DE" dirty="0"/>
              <a:t>er telefoniert (m)</a:t>
            </a:r>
          </a:p>
          <a:p>
            <a:r>
              <a:rPr lang="de-DE" dirty="0"/>
              <a:t>sie telefoniert (f)</a:t>
            </a:r>
          </a:p>
          <a:p>
            <a:r>
              <a:rPr lang="de-DE" dirty="0"/>
              <a:t>es telefoniert (n)</a:t>
            </a:r>
          </a:p>
          <a:p>
            <a:r>
              <a:rPr lang="de-DE" dirty="0"/>
              <a:t>man telefoniert (unbestimmt)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144AAC-4936-3AD0-EBD9-AC4F24218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Plural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511A9B0-1C60-954C-17D6-034FAC2A2B0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wir telefonieren</a:t>
            </a:r>
          </a:p>
          <a:p>
            <a:r>
              <a:rPr lang="de-DE" dirty="0"/>
              <a:t>ihr telefoniert</a:t>
            </a:r>
          </a:p>
          <a:p>
            <a:r>
              <a:rPr lang="de-DE" dirty="0"/>
              <a:t>sie telefonieren (Gruppe)</a:t>
            </a:r>
          </a:p>
          <a:p>
            <a:r>
              <a:rPr lang="de-DE" dirty="0"/>
              <a:t>Sie telefonieren (Respekt)</a:t>
            </a:r>
          </a:p>
        </p:txBody>
      </p:sp>
    </p:spTree>
    <p:extLst>
      <p:ext uri="{BB962C8B-B14F-4D97-AF65-F5344CB8AC3E}">
        <p14:creationId xmlns:p14="http://schemas.microsoft.com/office/powerpoint/2010/main" val="1778564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3CC484A-EC6A-DA43-EF00-EA8C4056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te</a:t>
            </a:r>
            <a:r>
              <a:rPr lang="de-DE" dirty="0">
                <a:solidFill>
                  <a:srgbClr val="00B0F0"/>
                </a:solidFill>
              </a:rPr>
              <a:t>le</a:t>
            </a:r>
            <a:r>
              <a:rPr lang="de-DE" dirty="0">
                <a:solidFill>
                  <a:srgbClr val="00B050"/>
                </a:solidFill>
              </a:rPr>
              <a:t>fo</a:t>
            </a:r>
            <a:r>
              <a:rPr lang="de-DE" dirty="0">
                <a:solidFill>
                  <a:srgbClr val="0070C0"/>
                </a:solidFill>
              </a:rPr>
              <a:t>nie</a:t>
            </a:r>
            <a:r>
              <a:rPr lang="de-DE" dirty="0">
                <a:solidFill>
                  <a:srgbClr val="C00000"/>
                </a:solidFill>
              </a:rPr>
              <a:t>ren</a:t>
            </a:r>
          </a:p>
        </p:txBody>
      </p:sp>
      <p:pic>
        <p:nvPicPr>
          <p:cNvPr id="10" name="Picture 9" descr="Analysieren von medizinischen Röntgenergebnissen">
            <a:extLst>
              <a:ext uri="{FF2B5EF4-FFF2-40B4-BE49-F238E27FC236}">
                <a16:creationId xmlns:a16="http://schemas.microsoft.com/office/drawing/2014/main" id="{D466F6F8-CA8A-917E-4CDC-9C075315E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67" r="6044" b="-1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A8BE23A-F3A6-1E91-4AE0-7F386D59C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dirty="0"/>
              <a:t>Ich telefoniere mit dem Arzt.</a:t>
            </a:r>
          </a:p>
          <a:p>
            <a:pPr>
              <a:lnSpc>
                <a:spcPct val="110000"/>
              </a:lnSpc>
            </a:pPr>
            <a:r>
              <a:rPr lang="de-DE" dirty="0"/>
              <a:t>Ich telefoniere mit dem Jobcenter.</a:t>
            </a:r>
          </a:p>
          <a:p>
            <a:pPr>
              <a:lnSpc>
                <a:spcPct val="110000"/>
              </a:lnSpc>
            </a:pPr>
            <a:r>
              <a:rPr lang="de-DE" dirty="0"/>
              <a:t>Ich telefoniere mit der Familie.</a:t>
            </a:r>
          </a:p>
          <a:p>
            <a:pPr>
              <a:lnSpc>
                <a:spcPct val="110000"/>
              </a:lnSpc>
            </a:pPr>
            <a:r>
              <a:rPr lang="de-DE" dirty="0"/>
              <a:t>Ich telefoniere mit dir.</a:t>
            </a:r>
          </a:p>
          <a:p>
            <a:pPr>
              <a:lnSpc>
                <a:spcPct val="110000"/>
              </a:lnSpc>
            </a:pPr>
            <a:r>
              <a:rPr lang="de-DE" dirty="0"/>
              <a:t>Ich telefoniere morgen mit Ihnen. </a:t>
            </a:r>
          </a:p>
        </p:txBody>
      </p:sp>
    </p:spTree>
    <p:extLst>
      <p:ext uri="{BB962C8B-B14F-4D97-AF65-F5344CB8AC3E}">
        <p14:creationId xmlns:p14="http://schemas.microsoft.com/office/powerpoint/2010/main" val="1246737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nhaltsplatzhalter 5" descr="Person macht einen Brotteig">
            <a:extLst>
              <a:ext uri="{FF2B5EF4-FFF2-40B4-BE49-F238E27FC236}">
                <a16:creationId xmlns:a16="http://schemas.microsoft.com/office/drawing/2014/main" id="{AD19F305-609E-70A4-07C8-10660B2DB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80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4E706B-E70E-987E-D418-9383A6B6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machen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639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7244B21F-10B2-2E7F-496D-7872C4544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7" b="544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70F29CF-029F-8367-99D4-17FB2968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Was macht die Frau?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Sie macht Brot.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7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DAA832E-0B73-9542-AAFE-84B355E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machen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27CCBC-86E9-351E-C9AD-010319A0B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FEB8950-F202-5C80-D4E2-64E456843F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ich mache</a:t>
            </a:r>
          </a:p>
          <a:p>
            <a:r>
              <a:rPr lang="de-DE" dirty="0"/>
              <a:t>du machst</a:t>
            </a:r>
          </a:p>
          <a:p>
            <a:r>
              <a:rPr lang="de-DE" dirty="0"/>
              <a:t>er macht (m)</a:t>
            </a:r>
          </a:p>
          <a:p>
            <a:r>
              <a:rPr lang="de-DE" dirty="0"/>
              <a:t>sie macht (f)</a:t>
            </a:r>
          </a:p>
          <a:p>
            <a:r>
              <a:rPr lang="de-DE" dirty="0"/>
              <a:t>es macht (n)</a:t>
            </a:r>
          </a:p>
          <a:p>
            <a:r>
              <a:rPr lang="de-DE" dirty="0"/>
              <a:t>man macht (unbestimmt)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C26B46-6AD5-A664-B66C-B3FCB13F4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Plural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DC80E32-1AD4-A182-7625-26F10B43E51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wir machen</a:t>
            </a:r>
          </a:p>
          <a:p>
            <a:r>
              <a:rPr lang="de-DE" dirty="0"/>
              <a:t>ihr macht</a:t>
            </a:r>
          </a:p>
          <a:p>
            <a:r>
              <a:rPr lang="de-DE" dirty="0"/>
              <a:t>sie </a:t>
            </a:r>
            <a:r>
              <a:rPr lang="de-DE"/>
              <a:t>machen (Gruppe)</a:t>
            </a:r>
            <a:endParaRPr lang="de-DE" dirty="0"/>
          </a:p>
          <a:p>
            <a:r>
              <a:rPr lang="de-DE" dirty="0"/>
              <a:t>Sie machen (Respekt)</a:t>
            </a:r>
          </a:p>
        </p:txBody>
      </p:sp>
    </p:spTree>
    <p:extLst>
      <p:ext uri="{BB962C8B-B14F-4D97-AF65-F5344CB8AC3E}">
        <p14:creationId xmlns:p14="http://schemas.microsoft.com/office/powerpoint/2010/main" val="251769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C5387D-2E33-585D-7C0F-D540428A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70750"/>
            <a:ext cx="10110857" cy="1387934"/>
          </a:xfrm>
        </p:spPr>
        <p:txBody>
          <a:bodyPr anchor="b">
            <a:normAutofit/>
          </a:bodyPr>
          <a:lstStyle/>
          <a:p>
            <a:r>
              <a:rPr lang="de-DE"/>
              <a:t>Das kleine abc.</a:t>
            </a:r>
            <a:endParaRPr lang="de-DE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2D3963-2153-4637-96E6-E31BD2CE5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23074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87E8DE3-C23E-DFAB-FF27-E1D496427B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421819"/>
              </p:ext>
            </p:extLst>
          </p:nvPr>
        </p:nvGraphicFramePr>
        <p:xfrm>
          <a:off x="1968341" y="2852738"/>
          <a:ext cx="8255322" cy="308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241">
                  <a:extLst>
                    <a:ext uri="{9D8B030D-6E8A-4147-A177-3AD203B41FA5}">
                      <a16:colId xmlns:a16="http://schemas.microsoft.com/office/drawing/2014/main" val="2229963838"/>
                    </a:ext>
                  </a:extLst>
                </a:gridCol>
                <a:gridCol w="1712241">
                  <a:extLst>
                    <a:ext uri="{9D8B030D-6E8A-4147-A177-3AD203B41FA5}">
                      <a16:colId xmlns:a16="http://schemas.microsoft.com/office/drawing/2014/main" val="3743117417"/>
                    </a:ext>
                  </a:extLst>
                </a:gridCol>
                <a:gridCol w="1577176">
                  <a:extLst>
                    <a:ext uri="{9D8B030D-6E8A-4147-A177-3AD203B41FA5}">
                      <a16:colId xmlns:a16="http://schemas.microsoft.com/office/drawing/2014/main" val="196635944"/>
                    </a:ext>
                  </a:extLst>
                </a:gridCol>
                <a:gridCol w="1537451">
                  <a:extLst>
                    <a:ext uri="{9D8B030D-6E8A-4147-A177-3AD203B41FA5}">
                      <a16:colId xmlns:a16="http://schemas.microsoft.com/office/drawing/2014/main" val="1263911776"/>
                    </a:ext>
                  </a:extLst>
                </a:gridCol>
                <a:gridCol w="1716213">
                  <a:extLst>
                    <a:ext uri="{9D8B030D-6E8A-4147-A177-3AD203B41FA5}">
                      <a16:colId xmlns:a16="http://schemas.microsoft.com/office/drawing/2014/main" val="2294151163"/>
                    </a:ext>
                  </a:extLst>
                </a:gridCol>
              </a:tblGrid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a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b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c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d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e</a:t>
                      </a:r>
                    </a:p>
                  </a:txBody>
                  <a:tcPr marL="100221" marR="100221" marT="50111" marB="50111"/>
                </a:tc>
                <a:extLst>
                  <a:ext uri="{0D108BD9-81ED-4DB2-BD59-A6C34878D82A}">
                    <a16:rowId xmlns:a16="http://schemas.microsoft.com/office/drawing/2014/main" val="3171784837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f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g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h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i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j</a:t>
                      </a:r>
                    </a:p>
                  </a:txBody>
                  <a:tcPr marL="100221" marR="100221" marT="50111" marB="50111"/>
                </a:tc>
                <a:extLst>
                  <a:ext uri="{0D108BD9-81ED-4DB2-BD59-A6C34878D82A}">
                    <a16:rowId xmlns:a16="http://schemas.microsoft.com/office/drawing/2014/main" val="4271320943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k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l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m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n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o</a:t>
                      </a:r>
                    </a:p>
                  </a:txBody>
                  <a:tcPr marL="100221" marR="100221" marT="50111" marB="50111"/>
                </a:tc>
                <a:extLst>
                  <a:ext uri="{0D108BD9-81ED-4DB2-BD59-A6C34878D82A}">
                    <a16:rowId xmlns:a16="http://schemas.microsoft.com/office/drawing/2014/main" val="1712414449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p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q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r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s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t</a:t>
                      </a:r>
                    </a:p>
                  </a:txBody>
                  <a:tcPr marL="100221" marR="100221" marT="50111" marB="50111"/>
                </a:tc>
                <a:extLst>
                  <a:ext uri="{0D108BD9-81ED-4DB2-BD59-A6C34878D82A}">
                    <a16:rowId xmlns:a16="http://schemas.microsoft.com/office/drawing/2014/main" val="1444329311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u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v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w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x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y</a:t>
                      </a:r>
                    </a:p>
                  </a:txBody>
                  <a:tcPr marL="100221" marR="100221" marT="50111" marB="50111"/>
                </a:tc>
                <a:extLst>
                  <a:ext uri="{0D108BD9-81ED-4DB2-BD59-A6C34878D82A}">
                    <a16:rowId xmlns:a16="http://schemas.microsoft.com/office/drawing/2014/main" val="2111718237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z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ä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ö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ü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ß</a:t>
                      </a:r>
                    </a:p>
                  </a:txBody>
                  <a:tcPr marL="100221" marR="100221" marT="50111" marB="50111"/>
                </a:tc>
                <a:extLst>
                  <a:ext uri="{0D108BD9-81ED-4DB2-BD59-A6C34878D82A}">
                    <a16:rowId xmlns:a16="http://schemas.microsoft.com/office/drawing/2014/main" val="2191640711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r>
                        <a:rPr lang="de-DE" sz="2000"/>
                        <a:t>au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äu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ei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ie</a:t>
                      </a:r>
                    </a:p>
                  </a:txBody>
                  <a:tcPr marL="100221" marR="100221" marT="50111" marB="50111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eu</a:t>
                      </a:r>
                    </a:p>
                  </a:txBody>
                  <a:tcPr marL="100221" marR="100221" marT="50111" marB="50111"/>
                </a:tc>
                <a:extLst>
                  <a:ext uri="{0D108BD9-81ED-4DB2-BD59-A6C34878D82A}">
                    <a16:rowId xmlns:a16="http://schemas.microsoft.com/office/drawing/2014/main" val="253529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246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CE581DA-54A8-93A6-C473-FB805313F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de-DE" dirty="0"/>
              <a:t>machen </a:t>
            </a:r>
          </a:p>
        </p:txBody>
      </p:sp>
      <p:pic>
        <p:nvPicPr>
          <p:cNvPr id="10" name="Picture 9" descr="Schreibtisch mit Stethoskop und Computertastatur">
            <a:extLst>
              <a:ext uri="{FF2B5EF4-FFF2-40B4-BE49-F238E27FC236}">
                <a16:creationId xmlns:a16="http://schemas.microsoft.com/office/drawing/2014/main" id="{5DF593D1-25C3-18F8-3FA4-EDCA0AD72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r="-1" b="-1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33" name="Straight Connector 29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05C6529-17EC-9BA5-D344-578B42DB5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1700" dirty="0"/>
              <a:t>Ich mache einen Termin beim Arzt . </a:t>
            </a:r>
          </a:p>
          <a:p>
            <a:pPr>
              <a:lnSpc>
                <a:spcPct val="110000"/>
              </a:lnSpc>
            </a:pPr>
            <a:r>
              <a:rPr lang="de-DE" sz="1700" dirty="0"/>
              <a:t>Ich mache einen Termin.</a:t>
            </a:r>
          </a:p>
          <a:p>
            <a:pPr>
              <a:lnSpc>
                <a:spcPct val="110000"/>
              </a:lnSpc>
            </a:pPr>
            <a:r>
              <a:rPr lang="de-DE" sz="1700" dirty="0"/>
              <a:t>Ich mache einen Termin beim Jobcenter.</a:t>
            </a:r>
          </a:p>
          <a:p>
            <a:pPr>
              <a:lnSpc>
                <a:spcPct val="110000"/>
              </a:lnSpc>
            </a:pPr>
            <a:r>
              <a:rPr lang="de-DE" sz="1700" dirty="0"/>
              <a:t>Ich mache Brot.</a:t>
            </a:r>
          </a:p>
          <a:p>
            <a:pPr>
              <a:lnSpc>
                <a:spcPct val="110000"/>
              </a:lnSpc>
            </a:pPr>
            <a:r>
              <a:rPr lang="de-DE" sz="1700" dirty="0"/>
              <a:t>Ich mache einen Termin beim Ausländeramt. </a:t>
            </a:r>
          </a:p>
        </p:txBody>
      </p:sp>
    </p:spTree>
    <p:extLst>
      <p:ext uri="{BB962C8B-B14F-4D97-AF65-F5344CB8AC3E}">
        <p14:creationId xmlns:p14="http://schemas.microsoft.com/office/powerpoint/2010/main" val="515232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21DA0-0BDB-AED7-F441-9000BFA8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??? 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3241D1DC-A98D-87A0-1602-D46FD2B40F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218622"/>
              </p:ext>
            </p:extLst>
          </p:nvPr>
        </p:nvGraphicFramePr>
        <p:xfrm>
          <a:off x="914400" y="2852738"/>
          <a:ext cx="1036319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39">
                  <a:extLst>
                    <a:ext uri="{9D8B030D-6E8A-4147-A177-3AD203B41FA5}">
                      <a16:colId xmlns:a16="http://schemas.microsoft.com/office/drawing/2014/main" val="2441856036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3943784738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358000030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1215441732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3736136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85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733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7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041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5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067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ÄU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778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6536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27ED3-124D-032A-3066-3675BCEE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???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50F6D2A6-ECD6-2B30-2CE6-DF6A9ABFDC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32478"/>
              </p:ext>
            </p:extLst>
          </p:nvPr>
        </p:nvGraphicFramePr>
        <p:xfrm>
          <a:off x="914400" y="2852738"/>
          <a:ext cx="1036319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39">
                  <a:extLst>
                    <a:ext uri="{9D8B030D-6E8A-4147-A177-3AD203B41FA5}">
                      <a16:colId xmlns:a16="http://schemas.microsoft.com/office/drawing/2014/main" val="695286554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3338628930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3223953999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2723304504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3226822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046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04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721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344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818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252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eu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046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575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C12947A-55AC-B7A7-B27E-B5A142B1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???					          !!!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CE4BA6C-00FB-65D6-E88D-60D47408B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Huas</a:t>
            </a:r>
          </a:p>
          <a:p>
            <a:r>
              <a:rPr lang="de-DE" b="1" dirty="0" err="1"/>
              <a:t>nnaM</a:t>
            </a:r>
            <a:endParaRPr lang="de-DE" b="1" dirty="0"/>
          </a:p>
          <a:p>
            <a:r>
              <a:rPr lang="de-DE" b="1" dirty="0" err="1"/>
              <a:t>rauF</a:t>
            </a:r>
            <a:endParaRPr lang="de-DE" b="1" dirty="0"/>
          </a:p>
          <a:p>
            <a:r>
              <a:rPr lang="de-DE" b="1" dirty="0" err="1"/>
              <a:t>ldGe</a:t>
            </a:r>
            <a:endParaRPr lang="de-DE" b="1" dirty="0"/>
          </a:p>
          <a:p>
            <a:r>
              <a:rPr lang="de-DE" b="1" dirty="0" err="1"/>
              <a:t>Rseo</a:t>
            </a:r>
            <a:endParaRPr lang="de-DE" b="1" dirty="0"/>
          </a:p>
          <a:p>
            <a:r>
              <a:rPr lang="de-DE" b="1" dirty="0" err="1"/>
              <a:t>Buam</a:t>
            </a:r>
            <a:endParaRPr lang="de-DE" b="1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8BBFF-DFC5-66F3-C023-12D080FD375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86600" y="2849563"/>
            <a:ext cx="5105400" cy="3209925"/>
          </a:xfrm>
        </p:spPr>
        <p:txBody>
          <a:bodyPr/>
          <a:lstStyle/>
          <a:p>
            <a:r>
              <a:rPr lang="de-DE" dirty="0"/>
              <a:t>?</a:t>
            </a:r>
          </a:p>
          <a:p>
            <a:r>
              <a:rPr lang="de-DE" dirty="0"/>
              <a:t>?</a:t>
            </a:r>
          </a:p>
          <a:p>
            <a:r>
              <a:rPr lang="de-DE" dirty="0"/>
              <a:t>?</a:t>
            </a:r>
          </a:p>
          <a:p>
            <a:r>
              <a:rPr lang="de-DE" dirty="0"/>
              <a:t>?</a:t>
            </a:r>
          </a:p>
          <a:p>
            <a:r>
              <a:rPr lang="de-DE" dirty="0"/>
              <a:t>?</a:t>
            </a:r>
          </a:p>
          <a:p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732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56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in Stapel Zeitungen">
            <a:extLst>
              <a:ext uri="{FF2B5EF4-FFF2-40B4-BE49-F238E27FC236}">
                <a16:creationId xmlns:a16="http://schemas.microsoft.com/office/drawing/2014/main" id="{DA57DF5A-AD04-E93B-3CC0-3960F69FA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6" b="21140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64" name="Rectangle 58">
            <a:extLst>
              <a:ext uri="{FF2B5EF4-FFF2-40B4-BE49-F238E27FC236}">
                <a16:creationId xmlns:a16="http://schemas.microsoft.com/office/drawing/2014/main" id="{36136311-C81B-47C5-AE0A-5641A5A59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225" y="1066800"/>
            <a:ext cx="4708175" cy="4724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D40D52-6DAB-965A-CA66-08E7E4C1C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729" y="1562101"/>
            <a:ext cx="3551402" cy="2738530"/>
          </a:xfrm>
        </p:spPr>
        <p:txBody>
          <a:bodyPr anchor="t">
            <a:normAutofit/>
          </a:bodyPr>
          <a:lstStyle/>
          <a:p>
            <a:r>
              <a:rPr lang="de-DE"/>
              <a:t>Verben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BAA3A8-8E6C-0B12-6E1D-2707EE589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6729" y="4358566"/>
            <a:ext cx="3579790" cy="87582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1400"/>
              <a:t>sehen, hören, VErSTEHEN, schreiben, sprechen, Telefonieren, Machen</a:t>
            </a:r>
            <a:endParaRPr lang="de-DE" sz="1400" dirty="0"/>
          </a:p>
        </p:txBody>
      </p:sp>
      <p:cxnSp>
        <p:nvCxnSpPr>
          <p:cNvPr id="65" name="Straight Connector 60">
            <a:extLst>
              <a:ext uri="{FF2B5EF4-FFF2-40B4-BE49-F238E27FC236}">
                <a16:creationId xmlns:a16="http://schemas.microsoft.com/office/drawing/2014/main" id="{7CC73A33-65FF-41A9-A3B0-006753CD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844675" y="3418676"/>
            <a:ext cx="0" cy="472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0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52FAB7B-42C1-46AA-9C68-7AD281066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Fröhliche Ärztin, die ein Mädchen mit Stethoskop untersucht">
            <a:extLst>
              <a:ext uri="{FF2B5EF4-FFF2-40B4-BE49-F238E27FC236}">
                <a16:creationId xmlns:a16="http://schemas.microsoft.com/office/drawing/2014/main" id="{D4188D42-C168-5C5B-3F7A-6D28954B9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b="12735"/>
          <a:stretch/>
        </p:blipFill>
        <p:spPr>
          <a:xfrm>
            <a:off x="1" y="152"/>
            <a:ext cx="12192000" cy="685784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905206B-651D-4874-B365-85CC5F9C8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48484" y="-152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E7F8769-0A19-7F62-08B6-F925AA358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8" y="1371600"/>
            <a:ext cx="4916477" cy="2933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b="1" dirty="0" err="1">
                <a:solidFill>
                  <a:srgbClr val="FFFFFF"/>
                </a:solidFill>
              </a:rPr>
              <a:t>hören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043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93009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RegularSeedRightStep">
      <a:dk1>
        <a:srgbClr val="000000"/>
      </a:dk1>
      <a:lt1>
        <a:srgbClr val="FFFFFF"/>
      </a:lt1>
      <a:dk2>
        <a:srgbClr val="1C2F32"/>
      </a:dk2>
      <a:lt2>
        <a:srgbClr val="F0F2F3"/>
      </a:lt2>
      <a:accent1>
        <a:srgbClr val="C38F4D"/>
      </a:accent1>
      <a:accent2>
        <a:srgbClr val="A8A538"/>
      </a:accent2>
      <a:accent3>
        <a:srgbClr val="84AE44"/>
      </a:accent3>
      <a:accent4>
        <a:srgbClr val="51B13B"/>
      </a:accent4>
      <a:accent5>
        <a:srgbClr val="48B661"/>
      </a:accent5>
      <a:accent6>
        <a:srgbClr val="3BB187"/>
      </a:accent6>
      <a:hlink>
        <a:srgbClr val="4279C0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Microsoft Office PowerPoint</Application>
  <PresentationFormat>Breitbild</PresentationFormat>
  <Paragraphs>302</Paragraphs>
  <Slides>40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3" baseType="lpstr">
      <vt:lpstr>Arial</vt:lpstr>
      <vt:lpstr>Grandview Display</vt:lpstr>
      <vt:lpstr>DashVTI</vt:lpstr>
      <vt:lpstr>Alphabetisierung Das ABC und  Verben für den Alltag  </vt:lpstr>
      <vt:lpstr>Das ABC </vt:lpstr>
      <vt:lpstr>Das große ABC</vt:lpstr>
      <vt:lpstr>Das kleine abc.</vt:lpstr>
      <vt:lpstr>??? </vt:lpstr>
      <vt:lpstr>???</vt:lpstr>
      <vt:lpstr>???               !!!</vt:lpstr>
      <vt:lpstr>Verben</vt:lpstr>
      <vt:lpstr>hören</vt:lpstr>
      <vt:lpstr>Was macht die Frau? – Sie hört. </vt:lpstr>
      <vt:lpstr>hören</vt:lpstr>
      <vt:lpstr>hören</vt:lpstr>
      <vt:lpstr>sehen</vt:lpstr>
      <vt:lpstr>Was macht das Auge?  Das Auge sieht. </vt:lpstr>
      <vt:lpstr>sehen</vt:lpstr>
      <vt:lpstr>sehen</vt:lpstr>
      <vt:lpstr>verstehen</vt:lpstr>
      <vt:lpstr>  Verstehen Sie?  Ich verstehe.   Ich verstehe nicht. </vt:lpstr>
      <vt:lpstr>verstehen</vt:lpstr>
      <vt:lpstr>verstehen</vt:lpstr>
      <vt:lpstr>lesen</vt:lpstr>
      <vt:lpstr>Was macht die Frau? Sie liest ein Buch. </vt:lpstr>
      <vt:lpstr>lesen</vt:lpstr>
      <vt:lpstr>lesen</vt:lpstr>
      <vt:lpstr>schreiben</vt:lpstr>
      <vt:lpstr>Was macht die Hand? Sie schreibt. </vt:lpstr>
      <vt:lpstr>schreiben</vt:lpstr>
      <vt:lpstr>schreiben</vt:lpstr>
      <vt:lpstr>sprechen</vt:lpstr>
      <vt:lpstr>Was machen der Mann und die Frau? Sie sprechen. </vt:lpstr>
      <vt:lpstr>sprechen</vt:lpstr>
      <vt:lpstr>sprechen</vt:lpstr>
      <vt:lpstr>telefonieren</vt:lpstr>
      <vt:lpstr>Was macht der Mann? Er telefoniert.</vt:lpstr>
      <vt:lpstr>telefonieren</vt:lpstr>
      <vt:lpstr>telefonieren</vt:lpstr>
      <vt:lpstr>machen </vt:lpstr>
      <vt:lpstr>Was macht die Frau? Sie macht Brot. </vt:lpstr>
      <vt:lpstr>machen</vt:lpstr>
      <vt:lpstr>machen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ABC</dc:title>
  <dc:creator>kela ka</dc:creator>
  <cp:lastModifiedBy>kela ka</cp:lastModifiedBy>
  <cp:revision>2</cp:revision>
  <dcterms:created xsi:type="dcterms:W3CDTF">2022-07-14T09:38:30Z</dcterms:created>
  <dcterms:modified xsi:type="dcterms:W3CDTF">2022-07-15T08:45:54Z</dcterms:modified>
</cp:coreProperties>
</file>